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90" d="100"/>
          <a:sy n="90" d="100"/>
        </p:scale>
        <p:origin x="14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429001"/>
            <a:ext cx="7358063" cy="2592288"/>
          </a:xfrm>
        </p:spPr>
        <p:txBody>
          <a:bodyPr/>
          <a:lstStyle/>
          <a:p>
            <a:r>
              <a:rPr lang="ru-RU" sz="3200" dirty="0"/>
              <a:t>Дидактическая игра из бросового материала </a:t>
            </a:r>
            <a:r>
              <a:rPr lang="ru-RU" sz="3200" b="1" dirty="0"/>
              <a:t>«Веселые грибочки»</a:t>
            </a:r>
            <a:br>
              <a:rPr lang="ru-RU" sz="3200" b="1" dirty="0"/>
            </a:br>
            <a:br>
              <a:rPr lang="ru-RU" sz="3200" dirty="0"/>
            </a:br>
            <a:r>
              <a:rPr lang="ru-RU" sz="2400" b="1" i="1" dirty="0"/>
              <a:t>Подготовила воспитатель: </a:t>
            </a:r>
            <a:r>
              <a:rPr lang="ru-RU" sz="2400" i="1" dirty="0"/>
              <a:t>Прусакова Оксана      Васильевна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116632"/>
            <a:ext cx="4968552" cy="14700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Муниципальное дошкольное образовательное автономное учреждение «Детский сад № 121 «Золотой колосок» комбинированного вида» г. Орска</a:t>
            </a:r>
            <a:r>
              <a:rPr lang="ru-RU" b="1" dirty="0">
                <a:solidFill>
                  <a:schemeClr val="tx1"/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749D-293F-4E7D-976B-EB2551CA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103BBED-CC84-4B3E-838A-0A9279E83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481" y="2348880"/>
            <a:ext cx="5470078" cy="410255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FA0BB77-C2CD-4DB4-ABAF-49895C1D6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2054627"/>
            <a:ext cx="3008313" cy="4691063"/>
          </a:xfrm>
        </p:spPr>
        <p:txBody>
          <a:bodyPr/>
          <a:lstStyle/>
          <a:p>
            <a:pPr algn="just"/>
            <a:r>
              <a:rPr lang="ru-RU" sz="2000" dirty="0"/>
              <a:t>   Для изготовления игры </a:t>
            </a:r>
            <a:r>
              <a:rPr lang="ru-RU" sz="2000" b="1" dirty="0"/>
              <a:t>«Веселые грибочки», </a:t>
            </a:r>
            <a:r>
              <a:rPr lang="ru-RU" sz="2000" dirty="0"/>
              <a:t>нам понадобились пластиковые контейнеры – «яйца» от киндер-сюрприза, цветной картон, ножницы, клей, листы А4 (для карточек), для изготовления корзинок использовали бумагу </a:t>
            </a:r>
            <a:r>
              <a:rPr lang="ru-RU" sz="2000" dirty="0" err="1"/>
              <a:t>фоамиран</a:t>
            </a:r>
            <a:r>
              <a:rPr lang="ru-RU" sz="2000" dirty="0"/>
              <a:t> (но можно использовать цветной двусторонний картон). </a:t>
            </a:r>
          </a:p>
        </p:txBody>
      </p:sp>
    </p:spTree>
    <p:extLst>
      <p:ext uri="{BB962C8B-B14F-4D97-AF65-F5344CB8AC3E}">
        <p14:creationId xmlns:p14="http://schemas.microsoft.com/office/powerpoint/2010/main" val="1997480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6EE32-CE46-4BC2-8229-FF24FC5B4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E108A4B-9CAD-4B3F-B4EF-1E3751E4D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54426" y="1436609"/>
            <a:ext cx="4177484" cy="556997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7841D44-DEA6-4535-8593-3B62608CB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1914857"/>
            <a:ext cx="3008313" cy="4691063"/>
          </a:xfrm>
        </p:spPr>
        <p:txBody>
          <a:bodyPr/>
          <a:lstStyle/>
          <a:p>
            <a:pPr algn="just"/>
            <a:r>
              <a:rPr lang="ru-RU" sz="2400" dirty="0"/>
              <a:t>   Для изготовления схемы использовали цветной картон и липучки самоклеящиеся круглые для рукоделия (12 шт.), благодаря им не нужно распечатывать много карточек, а схему можно обновлять постоянно. </a:t>
            </a:r>
          </a:p>
        </p:txBody>
      </p:sp>
    </p:spTree>
    <p:extLst>
      <p:ext uri="{BB962C8B-B14F-4D97-AF65-F5344CB8AC3E}">
        <p14:creationId xmlns:p14="http://schemas.microsoft.com/office/powerpoint/2010/main" val="2711919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061607"/>
            <a:ext cx="8229600" cy="1000125"/>
          </a:xfrm>
        </p:spPr>
        <p:txBody>
          <a:bodyPr/>
          <a:lstStyle/>
          <a:p>
            <a:pPr algn="just"/>
            <a:r>
              <a:rPr lang="ru-RU" sz="2400" dirty="0"/>
              <a:t>  </a:t>
            </a:r>
            <a:r>
              <a:rPr lang="ru-RU" sz="2800" b="1" dirty="0"/>
              <a:t>Цель:</a:t>
            </a:r>
            <a:r>
              <a:rPr lang="ru-RU" sz="2400" dirty="0"/>
              <a:t> закреплять представления детей об основных цветах, способствовать развитию внимания и сенсорного восприятия.   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Задачи:</a:t>
            </a:r>
          </a:p>
          <a:p>
            <a:pPr marL="514350" indent="-514350">
              <a:buAutoNum type="arabicPeriod"/>
            </a:pPr>
            <a:r>
              <a:rPr lang="ru-RU" sz="2400" dirty="0"/>
              <a:t>Развивать мелкую моторику и координацию действий рук, логическое мышление, зрительное восприятие, внимание и усидчивость.</a:t>
            </a:r>
          </a:p>
          <a:p>
            <a:pPr marL="514350" indent="-514350">
              <a:buAutoNum type="arabicPeriod"/>
            </a:pPr>
            <a:r>
              <a:rPr lang="ru-RU" sz="2400" dirty="0"/>
              <a:t>Развивать навыки сравнения, классификации и анализа.</a:t>
            </a:r>
          </a:p>
          <a:p>
            <a:pPr marL="514350" indent="-514350">
              <a:buAutoNum type="arabicPeriod"/>
            </a:pPr>
            <a:r>
              <a:rPr lang="ru-RU" sz="2400" dirty="0"/>
              <a:t>Закрепить знания основных цветов и счета.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696744" cy="994122"/>
          </a:xfrm>
        </p:spPr>
        <p:txBody>
          <a:bodyPr/>
          <a:lstStyle/>
          <a:p>
            <a:r>
              <a:rPr lang="ru-RU" sz="2800" b="1" dirty="0"/>
              <a:t>Методические рекомендации к использованию игры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6624735" cy="532832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   Игру можно использовать </a:t>
            </a:r>
            <a:r>
              <a:rPr lang="ru-RU" sz="2400" b="1" dirty="0"/>
              <a:t>для</a:t>
            </a:r>
            <a:r>
              <a:rPr lang="ru-RU" sz="2400" dirty="0"/>
              <a:t> детей </a:t>
            </a:r>
            <a:r>
              <a:rPr lang="ru-RU" sz="2400" b="1" dirty="0"/>
              <a:t>дошкольного возраста</a:t>
            </a:r>
            <a:r>
              <a:rPr lang="ru-RU" sz="2400" dirty="0"/>
              <a:t>. В эту игру можно играть как одному ребенку, так и парами. </a:t>
            </a:r>
            <a:endParaRPr lang="ru-RU" dirty="0"/>
          </a:p>
          <a:p>
            <a:pPr marL="0" indent="0">
              <a:buNone/>
            </a:pPr>
            <a:r>
              <a:rPr lang="ru-RU" sz="2000" b="1" dirty="0"/>
              <a:t>   </a:t>
            </a:r>
            <a:r>
              <a:rPr lang="ru-RU" sz="2400" b="1" dirty="0"/>
              <a:t>Варианты игры:</a:t>
            </a:r>
          </a:p>
          <a:p>
            <a:pPr marL="0" indent="0">
              <a:buNone/>
            </a:pPr>
            <a:r>
              <a:rPr lang="ru-RU" sz="2000" b="1" dirty="0"/>
              <a:t>-     </a:t>
            </a:r>
            <a:r>
              <a:rPr lang="ru-RU" sz="2400" dirty="0"/>
              <a:t>разложить грибочки в корзинки по цвету;</a:t>
            </a:r>
          </a:p>
          <a:p>
            <a:pPr>
              <a:buFontTx/>
              <a:buChar char="-"/>
            </a:pPr>
            <a:r>
              <a:rPr lang="ru-RU" sz="2400" dirty="0"/>
              <a:t>расставить грибочки согласно схеме на карточке;</a:t>
            </a:r>
          </a:p>
          <a:p>
            <a:pPr>
              <a:buFontTx/>
              <a:buChar char="-"/>
            </a:pPr>
            <a:r>
              <a:rPr lang="ru-RU" sz="2400" dirty="0"/>
              <a:t>разложить грибочки по корзинкам на слух (например, положи красный гриб в синюю корзинку); </a:t>
            </a:r>
          </a:p>
          <a:p>
            <a:pPr>
              <a:buFontTx/>
              <a:buChar char="-"/>
            </a:pPr>
            <a:r>
              <a:rPr lang="ru-RU" sz="2400" dirty="0"/>
              <a:t>использовать грибочки в качестве счетного материала при изучении и закреплении счета.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EBF1D-CABA-4E82-9E54-A6C72F145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FF83A0D5-7D21-49EA-93B5-DD2057D5D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18646"/>
            <a:ext cx="2614648" cy="348619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965A2BE-354A-4158-A364-8E1460FD4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720" y="1988841"/>
            <a:ext cx="3780208" cy="1440159"/>
          </a:xfrm>
        </p:spPr>
        <p:txBody>
          <a:bodyPr/>
          <a:lstStyle/>
          <a:p>
            <a:pPr algn="ctr"/>
            <a:r>
              <a:rPr lang="ru-RU" sz="2800" dirty="0"/>
              <a:t>Игра «Разложи грибочки в корзинки по цвету»</a:t>
            </a:r>
          </a:p>
          <a:p>
            <a:pPr algn="just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C8B45E-C5B9-4C98-B882-7B504A82D7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563" y="1937704"/>
            <a:ext cx="3651869" cy="486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63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ED2E6-4CFD-4826-B7E5-B83943973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F4C8090-48E9-4088-818D-15A517ECE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1" y="0"/>
            <a:ext cx="5143499" cy="685800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99A2DCF-A4F0-42EF-AB0B-F03112D0F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520" y="5648846"/>
            <a:ext cx="3384376" cy="936104"/>
          </a:xfrm>
        </p:spPr>
        <p:txBody>
          <a:bodyPr/>
          <a:lstStyle/>
          <a:p>
            <a:pPr algn="ctr"/>
            <a:r>
              <a:rPr lang="ru-RU" sz="1800" b="1" dirty="0"/>
              <a:t>«Расставь грибочки согласно схеме на карточке»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F584E2-AF10-4840-A725-ECB829A7DF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00501" cy="533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3EF186-FC6E-4C6D-97ED-F6979E82F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ADEAEF5-8977-4EE8-B016-AEA0D69F1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" y="3429000"/>
            <a:ext cx="4320480" cy="324036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3C442AB-9B03-4F33-9845-177ECE347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512" y="1916833"/>
            <a:ext cx="3286001" cy="1728192"/>
          </a:xfrm>
        </p:spPr>
        <p:txBody>
          <a:bodyPr/>
          <a:lstStyle/>
          <a:p>
            <a:pPr algn="just"/>
            <a:r>
              <a:rPr lang="ru-RU" sz="2000" dirty="0"/>
              <a:t>   </a:t>
            </a:r>
            <a:r>
              <a:rPr lang="ru-RU" sz="2000" b="1" dirty="0"/>
              <a:t>«Грибочки» </a:t>
            </a:r>
            <a:r>
              <a:rPr lang="ru-RU" sz="2000" dirty="0"/>
              <a:t>можно использовать в качестве счетного материала при изучении и закреплении счета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AA7C92-5485-4AE2-8645-8CF9C5C61D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16604"/>
      </p:ext>
    </p:extLst>
  </p:cSld>
  <p:clrMapOvr>
    <a:masterClrMapping/>
  </p:clrMapOvr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146</TotalTime>
  <Words>272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лица</vt:lpstr>
      <vt:lpstr>Дидактическая игра из бросового материала «Веселые грибочки»  Подготовила воспитатель: Прусакова Оксана      Васильевна</vt:lpstr>
      <vt:lpstr>Презентация PowerPoint</vt:lpstr>
      <vt:lpstr>Презентация PowerPoint</vt:lpstr>
      <vt:lpstr>  Цель: закреплять представления детей об основных цветах, способствовать развитию внимания и сенсорного восприятия.   </vt:lpstr>
      <vt:lpstr>Методические рекомендации к использованию игры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 из бросового материала «Веселые грибочкм» Воспитатель: Прусакова</dc:title>
  <dc:creator>1</dc:creator>
  <cp:lastModifiedBy>1</cp:lastModifiedBy>
  <cp:revision>26</cp:revision>
  <dcterms:created xsi:type="dcterms:W3CDTF">2024-10-14T16:08:36Z</dcterms:created>
  <dcterms:modified xsi:type="dcterms:W3CDTF">2024-10-15T14:53:54Z</dcterms:modified>
</cp:coreProperties>
</file>