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73" r:id="rId6"/>
    <p:sldId id="263" r:id="rId7"/>
    <p:sldId id="270" r:id="rId8"/>
    <p:sldId id="271" r:id="rId9"/>
    <p:sldId id="264" r:id="rId10"/>
    <p:sldId id="265" r:id="rId11"/>
    <p:sldId id="274" r:id="rId12"/>
    <p:sldId id="277" r:id="rId13"/>
    <p:sldId id="275" r:id="rId14"/>
    <p:sldId id="266" r:id="rId15"/>
    <p:sldId id="267" r:id="rId16"/>
    <p:sldId id="268" r:id="rId17"/>
    <p:sldId id="276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87" d="100"/>
          <a:sy n="87" d="100"/>
        </p:scale>
        <p:origin x="-1668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713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77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38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92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52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70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96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09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01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28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48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947" y="389119"/>
            <a:ext cx="9145016" cy="122413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«Русская изба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40" y="1628800"/>
            <a:ext cx="6967056" cy="4320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6016395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 w="11430"/>
                <a:solidFill>
                  <a:schemeClr val="accent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МОАУ  СОШ № 11  г. </a:t>
            </a:r>
            <a:r>
              <a:rPr lang="ru-RU" sz="1600" b="1" dirty="0" smtClean="0">
                <a:ln w="11430"/>
                <a:solidFill>
                  <a:schemeClr val="accent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ОРСК         воспитатель первой категории Пугачева О.П. </a:t>
            </a:r>
            <a:endParaRPr lang="ru-RU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1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Мини музей «Русская изба»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74347"/>
            <a:ext cx="4074619" cy="30559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59" y="1885512"/>
            <a:ext cx="4030797" cy="3023098"/>
          </a:xfrm>
          <a:prstGeom prst="rect">
            <a:avLst/>
          </a:prstGeom>
        </p:spPr>
      </p:pic>
      <p:pic>
        <p:nvPicPr>
          <p:cNvPr id="6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73216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13" y="5445224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075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НОД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075" name="Picture 3" descr="G:\DCIM\Camera\IMG_20151208_111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DCIM\Camera\IMG_20151208_1109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73216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43" y="5405671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633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Народные инструменты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050" name="Picture 2" descr="G:\DCIM\Camera\IMG_20151208_1119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угачева О\22227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84784"/>
            <a:ext cx="792088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Пугачева О\konkurs_chastush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504" y="5589240"/>
            <a:ext cx="973832" cy="97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1370658"/>
            <a:ext cx="12858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1410566" cy="136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569">
            <a:off x="7775341" y="3929629"/>
            <a:ext cx="1116771" cy="133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7" y="5303895"/>
            <a:ext cx="1410566" cy="109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32" y="2979833"/>
            <a:ext cx="1006376" cy="83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68144" y="5466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668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Русские народные песни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098" name="Picture 2" descr="F:\Пугачева О\883656-cc9f8d7cf09015e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268760"/>
            <a:ext cx="796677" cy="11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38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Мы играем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6" y="1700809"/>
            <a:ext cx="3840425" cy="2880319"/>
          </a:xfrm>
        </p:spPr>
      </p:pic>
      <p:pic>
        <p:nvPicPr>
          <p:cNvPr id="5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73216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55576" y="4653136"/>
            <a:ext cx="3312369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82500" lnSpcReduction="1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Мы за чаем не скучаем ….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7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76921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32929"/>
            <a:ext cx="2718664" cy="332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067235" y="4690729"/>
            <a:ext cx="3312369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Эх лапти мои….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695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Праздники и развлечения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49080"/>
            <a:ext cx="3238433" cy="2428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49080"/>
            <a:ext cx="3251854" cy="2438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60940"/>
            <a:ext cx="5084057" cy="285978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4149080"/>
            <a:ext cx="3312369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День пожилого человека</a:t>
            </a:r>
            <a:endParaRPr lang="ru-RU" sz="2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727509" y="6070847"/>
            <a:ext cx="3312369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Курочка с цыплятами</a:t>
            </a:r>
            <a:endParaRPr lang="ru-RU" sz="2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3384858"/>
            <a:ext cx="504056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Русский народный  танец</a:t>
            </a:r>
            <a:endParaRPr lang="ru-RU" sz="2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10" name="Picture 3" descr="C:\Users\Home\Desktop\26d9e26a31d030d5b504fbcf6234cb7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03289"/>
            <a:ext cx="1872208" cy="188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27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4096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Развивающая среда в группе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549431" cy="42093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82" y="1386383"/>
            <a:ext cx="3597864" cy="479715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55576" y="5643979"/>
            <a:ext cx="3312369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Уголок </a:t>
            </a:r>
            <a:r>
              <a:rPr lang="ru-RU" sz="20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ряжанья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80229" y="6183535"/>
            <a:ext cx="3312369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Театральный уголок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51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Макет русской избы</a:t>
            </a: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27" y="1600200"/>
            <a:ext cx="603334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9746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endParaRPr lang="ru-RU" sz="9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Спасибо за внимание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73216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15" y="5414581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6" y="265430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04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44" y="2060848"/>
            <a:ext cx="8229600" cy="396044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устройством, особенностями и внутренним убранством русской избы; создать условия для формирования у дошкольников образных представлений об организации, мудрости устроения человеком внутреннего пространства избы</a:t>
            </a:r>
            <a: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6429400" cy="64807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Цель проекта: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051" name="Picture 3" descr="C:\Users\Home\Desktop\26d9e26a31d030d5b504fbcf6234cb7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6632"/>
            <a:ext cx="2355952" cy="236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989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Задачи проекта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63981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1. Познакомить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детей   с миром русского народного быта, его обычаями и традициями.</a:t>
            </a:r>
          </a:p>
          <a:p>
            <a:pPr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Привлечь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педагогов, детей и родителей в творческий процесс по созданию и пополнению музея экспонатами.</a:t>
            </a:r>
          </a:p>
          <a:p>
            <a:pPr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 Воспитывать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чувство любви к Родине на основе изучения русских народных традиций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66935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45746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7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Актуальность проекта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Музеи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народного быта считают одной из форм работы по краеведению, являющегося оптимальным средством передачи информации, позволяющего внедрить в воспитательно-образовательный процесс детского сада средств музееведения и музейной педагогики. 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музее создана  обстановка, которая средствами яркой образности и наглядности обеспечивает детям особый комплекс ощущений и эмоциональных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переживаний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Создание макета «Русской избы», мини-музей «Русская горница»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73216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06" y="5301208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927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Экскурсия в краеведческий музей</a:t>
            </a:r>
            <a:endParaRPr lang="ru-RU" dirty="0"/>
          </a:p>
        </p:txBody>
      </p:sp>
      <p:pic>
        <p:nvPicPr>
          <p:cNvPr id="1026" name="Picture 2" descr="F:\фотки для презентации\IMG_20151022_101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0737"/>
            <a:ext cx="3024336" cy="22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ки для презентации\IMG_20151022_103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45024"/>
            <a:ext cx="4025480" cy="301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ПЛАНШЕТ\IMG_20151022_094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975502"/>
            <a:ext cx="3096345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Пугачева О\hab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49080"/>
            <a:ext cx="2086932" cy="1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Пугачева О\965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91" y="1988840"/>
            <a:ext cx="1570033" cy="113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Пугачева О\turictik0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8" y="4331596"/>
            <a:ext cx="2358132" cy="146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49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64895" cy="129614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Театрализация русских народных сказок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4097427" cy="30730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34" y="2204864"/>
            <a:ext cx="4032447" cy="302433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5366564"/>
            <a:ext cx="3312369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«Теремок»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191472" y="5378426"/>
            <a:ext cx="3312369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«Кот, петух и лиса»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 descr="D:\АНИМАЦИИ\звери\51245659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77" y="5882482"/>
            <a:ext cx="745919" cy="67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НИМАЦИИ\звери\2224992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628801"/>
            <a:ext cx="192021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АНИМАЦИИ\звери\65962631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09" y="5869139"/>
            <a:ext cx="7905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АНИМАЦИИ\звери\89964500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41" y="5517231"/>
            <a:ext cx="1276957" cy="14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АНИМАЦИИ\81594140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96" y="77383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ome\Desktop\w5Ci1unn2U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5" y="5653446"/>
            <a:ext cx="123825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НИМАЦИИ\Сказки\558691991.jpg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572556"/>
            <a:ext cx="120967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АНИМАЦИИ\Сказки\6898790.jpg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964389"/>
            <a:ext cx="8191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АНИМАЦИИ\Животные, птицы, рыбки\368423263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84" y="5700556"/>
            <a:ext cx="1276840" cy="10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2468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Книжный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уголок</a:t>
            </a:r>
            <a:endParaRPr lang="ru-RU" sz="4800" dirty="0"/>
          </a:p>
        </p:txBody>
      </p:sp>
      <p:pic>
        <p:nvPicPr>
          <p:cNvPr id="1026" name="Picture 2" descr="C:\Users\user\Desktop\IMG_20151207_094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АНИМАЦИИ\Книги\20478644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1368152" cy="8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Зимние развлечения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2050" name="Picture 2" descr="C:\Users\user\Desktop\IMG_20151207_11095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6353"/>
            <a:ext cx="2304256" cy="314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_20151207_111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24744"/>
            <a:ext cx="2533056" cy="33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Images\Фото00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295232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3968" y="5195664"/>
            <a:ext cx="609600" cy="609600"/>
          </a:xfrm>
          <a:prstGeom prst="rect">
            <a:avLst/>
          </a:prstGeom>
        </p:spPr>
      </p:pic>
      <p:pic>
        <p:nvPicPr>
          <p:cNvPr id="6" name="Picture 2" descr="D:\АНИМАЦИИ\Новый год, елка\94082890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2152"/>
            <a:ext cx="1368152" cy="191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НИМАЦИИ\Новый год, елка\917025960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088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Дидактические игры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загадку»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«Чей силуэт?»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изба»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АНИМАЦИИ\Цифры\52999972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73216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1.liveinternet.ru/images/attach/c/8/102/336/102336783_5e9d0cde125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348809"/>
            <a:ext cx="4176464" cy="10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\Desktop\Si9cGEViuC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1815515" cy="23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rosti.ru/patterns/00/0f/0d/e06c51c1c9/%D0%B4%D0%BE%D0%BC%D0%B8%D0%B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34" y="3356991"/>
            <a:ext cx="1838299" cy="18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Words>188</Words>
  <Application>Microsoft Office PowerPoint</Application>
  <PresentationFormat>Экран (4:3)</PresentationFormat>
  <Paragraphs>39</Paragraphs>
  <Slides>18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Проект «Русская изба» </vt:lpstr>
      <vt:lpstr> Познакомить детей с устройством, особенностями и внутренним убранством русской избы; создать условия для формирования у дошкольников образных представлений об организации, мудрости устроения человеком внутреннего пространства избы   </vt:lpstr>
      <vt:lpstr>Задачи проекта</vt:lpstr>
      <vt:lpstr>Актуальность проекта</vt:lpstr>
      <vt:lpstr>Экскурсия в краеведческий музей</vt:lpstr>
      <vt:lpstr>Театрализация русских народных сказок </vt:lpstr>
      <vt:lpstr>Книжный уголок</vt:lpstr>
      <vt:lpstr>Зимние развлечения </vt:lpstr>
      <vt:lpstr>Дидактические игры </vt:lpstr>
      <vt:lpstr>Мини музей «Русская изба»</vt:lpstr>
      <vt:lpstr>НОД</vt:lpstr>
      <vt:lpstr>Народные инструменты</vt:lpstr>
      <vt:lpstr>Русские народные песни</vt:lpstr>
      <vt:lpstr>Мы играем</vt:lpstr>
      <vt:lpstr>Праздники и развлечения</vt:lpstr>
      <vt:lpstr>Развивающая среда в группе</vt:lpstr>
      <vt:lpstr>Макет русской избы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МОАУ  СОШ № 11 г ОРСКА Проект «Русская изба»</dc:title>
  <dc:creator>user</dc:creator>
  <cp:lastModifiedBy>Home</cp:lastModifiedBy>
  <cp:revision>46</cp:revision>
  <dcterms:created xsi:type="dcterms:W3CDTF">2015-12-03T15:07:07Z</dcterms:created>
  <dcterms:modified xsi:type="dcterms:W3CDTF">2015-12-08T15:55:41Z</dcterms:modified>
</cp:coreProperties>
</file>