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77FC2-49EA-4C91-9E68-2756F6803338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BADA1-637F-4B7D-92A1-C78BE8054C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-PC\Desktop\phpqZUpu5_kartoteka-Zagadki_html_6f9c5580b84e5e7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5483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11560" y="440942"/>
            <a:ext cx="8136904" cy="11972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Муниципальное дошкольное образовательное автономное учреждение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«Детский сад № 208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общеразвивающего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вида с приоритетным осуществлением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познавательно –речевого развития воспитанников «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Самоцветик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г. Орска»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Дидактическая игра </a:t>
            </a: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из бросового материала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Геоборд</a:t>
            </a:r>
            <a:r>
              <a:rPr lang="ru-RU" sz="4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Выполнила: воспитатель 1 категории  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Костяева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Ольга Яковлевна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2024г.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-PC\Desktop\phpqZUpu5_kartoteka-Zagadki_html_6f9c5580b84e5e7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6838" y="-96838"/>
            <a:ext cx="9240838" cy="695483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67544" y="836712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Геоборд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необычная развивающая доска со штырьками, к которой прилагаются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резиночки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 помощью резинок на доске создаются разные фигуры и рисунки.</a:t>
            </a:r>
          </a:p>
          <a:p>
            <a:pPr algn="just"/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игры: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внимания, памяти и усидчивости.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мелкой моторики и сенсорных эталонов.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воображения и творческих способностей ребенка.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математических способностей и пространственного мышления.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-PC\Desktop\phpqZUpu5_kartoteka-Zagadki_html_6f9c5580b84e5e7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6838" y="0"/>
            <a:ext cx="9240838" cy="695483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476672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Ход игры: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Сначала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нужно познакомить ребенка с </a:t>
            </a:r>
            <a:r>
              <a:rPr 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геобордом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показать, как одевать и снимать резинки. Ребенок может создавать разные фигуры и простые рисунки под руководством взрослого.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Постепенно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задания усложняются и нужно не забывать давать ребенку волю для его собственного воображения.</a:t>
            </a:r>
          </a:p>
        </p:txBody>
      </p:sp>
      <p:pic>
        <p:nvPicPr>
          <p:cNvPr id="3075" name="Picture 3" descr="C:\Users\Admin-PC\Desktop\4ba88220-8247-5ccf-8917-63456b7e51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3933056"/>
            <a:ext cx="4968596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-PC\Desktop\phpqZUpu5_kartoteka-Zagadki_html_6f9c5580b84e5e7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40838" cy="6954838"/>
          </a:xfrm>
          <a:prstGeom prst="rect">
            <a:avLst/>
          </a:prstGeom>
          <a:noFill/>
        </p:spPr>
      </p:pic>
      <p:pic>
        <p:nvPicPr>
          <p:cNvPr id="4099" name="Picture 3" descr="C:\Users\Admin-PC\Downloads\23-10-2024_16-49-48\20241018_1715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692696"/>
            <a:ext cx="2664296" cy="1970942"/>
          </a:xfrm>
          <a:prstGeom prst="rect">
            <a:avLst/>
          </a:prstGeom>
          <a:noFill/>
        </p:spPr>
      </p:pic>
      <p:pic>
        <p:nvPicPr>
          <p:cNvPr id="4100" name="Picture 4" descr="C:\Users\Admin-PC\Downloads\23-10-2024_16-49-48\20241018_1715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4850457" y="1422351"/>
            <a:ext cx="3600401" cy="4157316"/>
          </a:xfrm>
          <a:prstGeom prst="rect">
            <a:avLst/>
          </a:prstGeom>
          <a:noFill/>
        </p:spPr>
      </p:pic>
      <p:pic>
        <p:nvPicPr>
          <p:cNvPr id="4101" name="Picture 5" descr="C:\Users\Admin-PC\Downloads\23-10-2024_16-49-48\20241018_1706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1115616" y="2852936"/>
            <a:ext cx="3312368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48</Words>
  <Application>Microsoft Office PowerPoint</Application>
  <PresentationFormat>Экран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RePack by SPecialiST</cp:lastModifiedBy>
  <cp:revision>3</cp:revision>
  <dcterms:created xsi:type="dcterms:W3CDTF">2024-10-23T14:51:26Z</dcterms:created>
  <dcterms:modified xsi:type="dcterms:W3CDTF">2024-10-23T15:19:24Z</dcterms:modified>
</cp:coreProperties>
</file>