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07" r:id="rId2"/>
    <p:sldId id="270" r:id="rId3"/>
    <p:sldId id="261" r:id="rId4"/>
    <p:sldId id="275" r:id="rId5"/>
    <p:sldId id="309" r:id="rId6"/>
    <p:sldId id="310" r:id="rId7"/>
    <p:sldId id="276" r:id="rId8"/>
    <p:sldId id="286" r:id="rId9"/>
    <p:sldId id="288" r:id="rId10"/>
    <p:sldId id="312" r:id="rId11"/>
    <p:sldId id="31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82" autoAdjust="0"/>
    <p:restoredTop sz="94660"/>
  </p:normalViewPr>
  <p:slideViewPr>
    <p:cSldViewPr snapToGrid="0">
      <p:cViewPr>
        <p:scale>
          <a:sx n="53" d="100"/>
          <a:sy n="53" d="100"/>
        </p:scale>
        <p:origin x="-882" y="-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732E-72A8-448D-95F8-5FC003C0DCCA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6C05D-84F8-4949-8A65-F336D547C4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732E-72A8-448D-95F8-5FC003C0DCCA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6C05D-84F8-4949-8A65-F336D547C4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732E-72A8-448D-95F8-5FC003C0DCCA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6C05D-84F8-4949-8A65-F336D547C4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732E-72A8-448D-95F8-5FC003C0DCCA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6C05D-84F8-4949-8A65-F336D547C4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732E-72A8-448D-95F8-5FC003C0DCCA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6C05D-84F8-4949-8A65-F336D547C4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732E-72A8-448D-95F8-5FC003C0DCCA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6C05D-84F8-4949-8A65-F336D547C42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732E-72A8-448D-95F8-5FC003C0DCCA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6C05D-84F8-4949-8A65-F336D547C4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732E-72A8-448D-95F8-5FC003C0DCCA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6C05D-84F8-4949-8A65-F336D547C4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732E-72A8-448D-95F8-5FC003C0DCCA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6C05D-84F8-4949-8A65-F336D547C4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732E-72A8-448D-95F8-5FC003C0DCCA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D6C05D-84F8-4949-8A65-F336D547C4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732E-72A8-448D-95F8-5FC003C0DCCA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6C05D-84F8-4949-8A65-F336D547C4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9B2732E-72A8-448D-95F8-5FC003C0DCCA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8D6C05D-84F8-4949-8A65-F336D547C42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04329" y="1115758"/>
            <a:ext cx="5520716" cy="175432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Кейс-технология «Педагогические задачи и ситуации»</a:t>
            </a: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04329" y="3140840"/>
            <a:ext cx="60761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и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з опыта работы МДОАУ №1, 99</a:t>
            </a:r>
            <a:endParaRPr lang="ru-RU" sz="20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5" y="251012"/>
            <a:ext cx="4823012" cy="482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1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6875" y="409575"/>
            <a:ext cx="9144000" cy="452431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Какие компетенции у воспитателей формирует работа с кейс ситуациями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Аналитические навыки и умение прогнозировать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работать с информацией, отделять основную идею от сопутствующих обстоятельств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формулировать и обосновывать собственную точку зрения как необходимый элемент профессиональной деятельности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искать альтернативные варианты в условиях неопределенности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64"/>
          <a:stretch/>
        </p:blipFill>
        <p:spPr>
          <a:xfrm>
            <a:off x="0" y="4933890"/>
            <a:ext cx="3752058" cy="195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6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59388" y="2043953"/>
            <a:ext cx="4383741" cy="169277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0" r="9223"/>
          <a:stretch/>
        </p:blipFill>
        <p:spPr>
          <a:xfrm>
            <a:off x="430306" y="114983"/>
            <a:ext cx="6131860" cy="481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1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2476" y="285750"/>
            <a:ext cx="10572750" cy="70788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кейс-метода лежит анализ проблемной ситуации.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076451" y="1541929"/>
            <a:ext cx="7486650" cy="298244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технология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ситуации или конкретного случая, деловая игра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casus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(лат.) - запутанный, необычный случай;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.)- портфель, чемоданчик)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3425" y="4981575"/>
            <a:ext cx="10334625" cy="101566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 – технология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интерактивная технология для краткосрочного обучения, на основе реальных или вымышленных ситуаций, направленная не столько на освоение знаний, сколько на формирование у воспитанников новых качеств и умений.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24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598" y="380999"/>
            <a:ext cx="11468100" cy="6048851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кейсов:</a:t>
            </a:r>
          </a:p>
          <a:p>
            <a:pPr algn="ctr"/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676900" y="1162050"/>
            <a:ext cx="590550" cy="97840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2999183">
            <a:off x="3878494" y="1009281"/>
            <a:ext cx="609960" cy="97840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8732680">
            <a:off x="7648186" y="925137"/>
            <a:ext cx="622605" cy="100382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7225" y="1285875"/>
            <a:ext cx="2581276" cy="2628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Печатный </a:t>
            </a:r>
            <a:endParaRPr lang="en-US" sz="2400" b="1" u="sng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(может содержать графики, таблицы, диаграммы, иллюстрации, что делает его более наглядным).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34069" y="2230094"/>
            <a:ext cx="3717235" cy="1755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(наиболее популярный в последнее время, но зависит от технического оснащения школы).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667750" y="1409700"/>
            <a:ext cx="3009900" cy="2571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 </a:t>
            </a:r>
            <a:endParaRPr lang="en-US" sz="24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(может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содержать фильм, аудио и видео материалы. Его минус - ограничена возможность многократного просмотра, искажение информации и ошибки).</a:t>
            </a:r>
          </a:p>
        </p:txBody>
      </p:sp>
      <p:pic>
        <p:nvPicPr>
          <p:cNvPr id="10" name="Picture 2" descr="https://cdn.pixabay.com/photo/2013/07/12/14/56/camcorder-149064_12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824" y="4248150"/>
            <a:ext cx="1546223" cy="119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hvylya.net/images/2015/11/24/f1Oun6dyVrp5SalRbbkcxCnqo56cm91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81" y="4126823"/>
            <a:ext cx="2195305" cy="216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35012">
            <a:off x="1097355" y="3973595"/>
            <a:ext cx="1390008" cy="1554615"/>
          </a:xfrm>
          <a:prstGeom prst="rect">
            <a:avLst/>
          </a:prstGeom>
        </p:spPr>
      </p:pic>
      <p:pic>
        <p:nvPicPr>
          <p:cNvPr id="13" name="Picture 6" descr="https://clipart-best.com/img/book/book-clip-art-7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22" y="4293705"/>
            <a:ext cx="2302413" cy="186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31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85925" y="552450"/>
            <a:ext cx="8534400" cy="138499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кейсов рекомендуется проводить в следующем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порядке:</a:t>
            </a:r>
          </a:p>
          <a:p>
            <a:pPr algn="ctr"/>
            <a:endParaRPr lang="ru-RU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3081" y="2268351"/>
            <a:ext cx="2171701" cy="1562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ситуацией, с её особенностями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00425" y="2262467"/>
            <a:ext cx="2181225" cy="25319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проблемы, выделение персоналий, которые могут реально воздействовать на ситуацию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855708" y="2273953"/>
            <a:ext cx="2171699" cy="1562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Выдвижение гипотетических ответов на проблемный вопрос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60058" y="2318776"/>
            <a:ext cx="2200275" cy="2211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Формулированиепроблемы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выделение персоналий, которые могут реально воздействовать на ситуацию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422017" y="3182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581650" y="323964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8877300" y="305500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85925" y="5115764"/>
            <a:ext cx="3137087" cy="1562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кейса-предложение одного или нескольких вариантов последовательности действий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513229" y="56544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91651" y="5115764"/>
            <a:ext cx="3137087" cy="1562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решения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4948942" y="575983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63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7349" y="442650"/>
            <a:ext cx="8867776" cy="3293209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 часто используемые кейсы:</a:t>
            </a:r>
          </a:p>
          <a:p>
            <a:pPr algn="ctr"/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 - анализ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конкретных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 – иллюстрации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Фото – кейс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Проигрывание ролей (ролевое проектирование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indent="-457200">
              <a:buFontTx/>
              <a:buChar char="-"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64"/>
          <a:stretch/>
        </p:blipFill>
        <p:spPr>
          <a:xfrm>
            <a:off x="7400036" y="4425526"/>
            <a:ext cx="4791964" cy="249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25" y="678746"/>
            <a:ext cx="8048625" cy="366254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 – 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конкретных 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кейс, в котором описывается ситуация в конкретный период времени, формулируется проблема, предлагается найти пути решения данной проблемы.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метода – проанализировать ситуацию и выработать практическое решение совместными усилиями группы воспитанников.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должна быть взята из практики или приближена к реальной жизни.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64"/>
          <a:stretch/>
        </p:blipFill>
        <p:spPr>
          <a:xfrm>
            <a:off x="0" y="4425526"/>
            <a:ext cx="4791964" cy="249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0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333375"/>
            <a:ext cx="10067925" cy="286232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 </a:t>
            </a:r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иллюстрация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иллюстрация, которая используется для рассмотрения проблемной ситуации. 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ней является разбор сути проблемы, анализ возможных решений и выбор лучшего из них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Рассматривая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иллюстрации,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обсуждают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полученную информацию, рассуждают, принимают решение, могут предполагать и строить на основе этого прогноз.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Кейс-иллюстрации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активизируют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мысль,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воображение, потребность в общении с другими людьми, воспитывают чувства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64"/>
          <a:stretch/>
        </p:blipFill>
        <p:spPr>
          <a:xfrm>
            <a:off x="0" y="4363787"/>
            <a:ext cx="4791964" cy="249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0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6" y="66675"/>
            <a:ext cx="11830050" cy="440120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Фото-кейс</a:t>
            </a:r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технология для краткосрочного обучения на основе реальных или близких к реальности ситуаций, направленная в основном на формирование новых качеств и умений.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ней является разбор сути проблемы, анализ возможных решений и выбор лучшего из них.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«Фото-кейс-технология» помогает повысить интерес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изучаемому материалу, развивает у них такие качества, как социальная активность, коммуникабельность, умение слушать и грамотно излагать свои мысли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«фото – кейс» входит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Фото, сюжет которого отражает какую – либо проблему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Текст к кейсу, который описывает совокупность событий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Задание – правильно поставленный вопрос. В нем должна быть мотивация на решение проблемы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64"/>
          <a:stretch/>
        </p:blipFill>
        <p:spPr>
          <a:xfrm>
            <a:off x="0" y="4363787"/>
            <a:ext cx="4791964" cy="249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4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6875" y="409575"/>
            <a:ext cx="9144000" cy="443198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 – 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Ролевое проектирование (ситуационно-ролевая игра)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вид кейс – технологии, способствующий расширению социального и коммуникативного опыта дошкольников посредством проигрывания заданных ролей.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 – проигрывание ролей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помогает вспомнить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знания и применить их на практике. 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на основе заданной роли оценить поступки и поведение участников предложенной ситуации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Конкретные ситуации – это ситуация, которая произошла конкретно на месте,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которую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подробно все разбирают, анализируют и приходят к решению. 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64"/>
          <a:stretch/>
        </p:blipFill>
        <p:spPr>
          <a:xfrm>
            <a:off x="11369" y="4910802"/>
            <a:ext cx="3859635" cy="200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6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1300</TotalTime>
  <Words>604</Words>
  <Application>Microsoft Office PowerPoint</Application>
  <PresentationFormat>Произвольный</PresentationFormat>
  <Paragraphs>74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stv-80@mail.ru</dc:creator>
  <cp:lastModifiedBy>HP</cp:lastModifiedBy>
  <cp:revision>96</cp:revision>
  <dcterms:created xsi:type="dcterms:W3CDTF">2020-12-26T17:04:38Z</dcterms:created>
  <dcterms:modified xsi:type="dcterms:W3CDTF">2023-05-29T05:32:06Z</dcterms:modified>
</cp:coreProperties>
</file>