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9" r:id="rId5"/>
    <p:sldId id="261" r:id="rId6"/>
    <p:sldId id="264" r:id="rId7"/>
    <p:sldId id="263" r:id="rId8"/>
    <p:sldId id="262" r:id="rId9"/>
    <p:sldId id="260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33"/>
            <a:ext cx="917170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799" y="381000"/>
            <a:ext cx="8610601" cy="2514600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</a:t>
            </a:r>
            <a:br>
              <a:rPr lang="ru-RU" sz="18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автономное учреждение «Детский сад № 5» общеразвивающего вида с приоритетным осуществлением социально-личностного </a:t>
            </a:r>
            <a:br>
              <a:rPr lang="ru-RU" sz="18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развития воспитанников «Реченька» г. Орска»</a:t>
            </a:r>
            <a:br>
              <a:rPr lang="ru-RU" sz="1800" i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382000" cy="1524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– музей русского быта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«Русская изба»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41148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Подготовил: воспитатель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Шутова Ольга Васильевна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Необходимо отметить, что экспонаты нашего мини-музея сделаны совместно с родителями. Дети  в мини-музее могут покачать куклу в люльке, нарядиться в старинную одежду. И узнать об экспонатах много нового и интересного. И это безусловно, привлекает детей, помогает им окунуться в атмосферу старины.</a:t>
            </a:r>
          </a:p>
          <a:p>
            <a:pPr>
              <a:buNone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В обычном музее ребенок -лишь пассивный созерцатель, а здесь он – соавтор, творец экспозиции. Причем  не только он сам, но и его папа, мама, бабушка и дедушка.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Атмосфера избы позволяет дошкольникам без особых трудностей впитывать в себя народную мудрость, воспитывать доброту, отзывчивость, честность, справедливость, любовь к Родине, традициям, народу, гордость за его достижения. Мини-музей является средством формирования у детей патриотических чувств и развития  духовности, он приобщает их к миру общечеловеческих ценностей , к истории, формирует художественный вкус.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5092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9E14B52-2C18-24C2-00DD-AB3045D07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            СПАСИБО ЗА ВНИМАНИЕ!!!!!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52314F-6EF6-D5AD-9BF4-6D24F0A19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43019"/>
            <a:ext cx="6248400" cy="31072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41960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Мини-музей народного быта - своеобразная машина времени. За считанные минуты дети вместе с педагогом могут совершить увлекательное путешествие не только в прошлое и день сегодняшний, но и заглянуть в будущее, сопоставить, сравнить события разных времен. Как правило, подобные мини-музеи воспитывают у детей любовь к родному краю, его природе, вызывают интерес к историческому прошлому малой родины.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5092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A4F933-046C-0DCD-DDD6-190FFABA8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90700"/>
            <a:ext cx="4419600" cy="3276600"/>
          </a:xfrm>
          <a:prstGeom prst="rect">
            <a:avLst/>
          </a:prstGeom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4DB61F53-12F3-7683-1759-ACB347D496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r="17647"/>
          <a:stretch/>
        </p:blipFill>
        <p:spPr>
          <a:xfrm>
            <a:off x="4876800" y="1790700"/>
            <a:ext cx="40386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5092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расширение и углубление знаний детей об истории жизни и традициях русского народа, о старинных семейных традициях, формирование представлений детей о русской избе как памятнике русской архитектуры.</a:t>
            </a:r>
          </a:p>
          <a:p>
            <a:pPr>
              <a:buNone/>
            </a:pPr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 детей интереса к быту и традициям русского народа, уважения к его истории, культуре; </a:t>
            </a:r>
          </a:p>
          <a:p>
            <a:pPr>
              <a:buNone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создать условия, которые дадут возможность ввести детей в мир русского народного быта, его обычаям и традициям; </a:t>
            </a:r>
          </a:p>
          <a:p>
            <a:pPr>
              <a:buNone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включить детей и родителей в творческий процесс по созданию и пополнению музея экспонатами;  </a:t>
            </a:r>
          </a:p>
          <a:p>
            <a:pPr>
              <a:buNone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ориентировать семью на духовно - нравственное, нравственно - патриотическое воспитание детей;  </a:t>
            </a:r>
          </a:p>
          <a:p>
            <a:pPr>
              <a:buNone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формировать чувство любви к Родине на основе изучения русских народных традиций;  </a:t>
            </a:r>
          </a:p>
          <a:p>
            <a:pPr>
              <a:buNone/>
            </a:pPr>
            <a:r>
              <a:rPr lang="ru-RU" sz="16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осуществление комплексного подхода к нравственно - патриотическому воспитанию дошкольников.</a:t>
            </a:r>
            <a:endParaRPr lang="ru-RU" sz="1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92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302599-769A-3F75-220D-15DA04992E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5727" r="3303" b="8273"/>
          <a:stretch/>
        </p:blipFill>
        <p:spPr>
          <a:xfrm>
            <a:off x="5326996" y="758502"/>
            <a:ext cx="3742781" cy="25783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874700-4D3A-642B-460C-418072A43F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9" t="26712" r="-4800" b="18843"/>
          <a:stretch/>
        </p:blipFill>
        <p:spPr>
          <a:xfrm>
            <a:off x="2228779" y="597092"/>
            <a:ext cx="3176451" cy="29613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36FAD0-1915-BC8D-1F54-9A044C749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8" y="3671921"/>
            <a:ext cx="7226664" cy="2775145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6E14A3F7-24C0-A4C4-7244-3995DC48F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" y="597092"/>
            <a:ext cx="2101987" cy="28278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41564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2668035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Создание мини-музея “ Русская изба” в нашей группе – возможность ввести детей в особенный мир действенного познания через предметы русского быта.</a:t>
            </a:r>
          </a:p>
          <a:p>
            <a:pPr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F3CBC-5335-E7F1-239A-60FF298C2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9" b="20754"/>
          <a:stretch/>
        </p:blipFill>
        <p:spPr>
          <a:xfrm>
            <a:off x="2902587" y="818962"/>
            <a:ext cx="3268580" cy="25931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AEBCC9-95AB-F856-8A58-F99BE1035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8" b="31302"/>
          <a:stretch/>
        </p:blipFill>
        <p:spPr>
          <a:xfrm>
            <a:off x="6248400" y="833749"/>
            <a:ext cx="2743200" cy="25931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D7D2A5-FFB4-EDBC-7DBC-EE9F943F59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97" y="3657600"/>
            <a:ext cx="4633372" cy="29251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3276600" cy="4419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>   </a:t>
            </a:r>
            <a:r>
              <a:rPr lang="ru-RU" dirty="0">
                <a:solidFill>
                  <a:srgbClr val="663300"/>
                </a:solidFill>
              </a:rPr>
              <a:t>Мини - музей находится в свободном уголке нашей группы и не занимает много предметами быта русского народа. Мини - музей используется для проведения различных занятий, на которых дети воспитываются духовно и нравственно.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AAF8B6-93EE-9304-C2F6-7817B6AD4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576" y="1325773"/>
            <a:ext cx="5562600" cy="42203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В мини-музее “ Русская изба” мы видим стол с самоваром, чашками для чая, каравай. Рядом со столом стоят деревянные лавки. Мы видим печь, которая всегда служила и местом для отдыха и приготовления пищи. В избе имеется люлька с младенцем (куклой); люльку можно качать, напевая колыбельные песни. Вся обстановка избы показывает домашний уклад русского народа.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"/>
            <a:ext cx="9143999" cy="6878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5DAC07-C843-4B9E-3719-290890C5D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12333"/>
            <a:ext cx="8534400" cy="42333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514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Муниципальное дошкольное образовательное автономное учреждение «Детский сад № 5» общеразвивающего вида с приоритетным осуществлением социально-личностного  развития воспитанников «Реченька» г. Орска»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Новосибирской области Новосибирского района детский сад «Лучик»</dc:title>
  <cp:lastModifiedBy>Елена Фатьянова</cp:lastModifiedBy>
  <cp:revision>14</cp:revision>
  <dcterms:modified xsi:type="dcterms:W3CDTF">2025-03-12T05:31:09Z</dcterms:modified>
</cp:coreProperties>
</file>