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автономное  дошкольное образовательное учреждение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122 комбинированного вида  г.Орска»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b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макет «Климатические зоны»</a:t>
            </a:r>
            <a:endParaRPr 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5736" y="4581128"/>
            <a:ext cx="460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Мурзова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Ю.А., воспитатель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03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особенности Арктики: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692696"/>
            <a:ext cx="36541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поверхности покрыта льдами,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долгая холодная зима (-30-60С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 4-5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лето(+3С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тонким слоем почвы находится слой вечной мерзлоты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Арктики: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тюлень 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косатка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белый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 в суровых условиях арктического климата звери являются обладателями длинного густого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из них имеется толстый слой, так необходимого, подкожного жира. Многим из крупных животных внушительная масса помогает вырабатывать нужное количество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44525" y="1232760"/>
            <a:ext cx="5688633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8666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особенности пустыни: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5976" y="1340768"/>
            <a:ext cx="4176464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лето в пустыни жаркое, </a:t>
            </a:r>
          </a:p>
          <a:p>
            <a:pPr marL="0" indent="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земли нагревается до +70 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marL="0" indent="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воды, чтобы утолить жажду, почти нет. </a:t>
            </a:r>
          </a:p>
          <a:p>
            <a:pPr marL="0" indent="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обитатели пустыни могут подолгу обходится без воды, и умеют прятаться от жары.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Обитатели пустыни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верблюд, скорпион, тушканчик ,змеи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34831" y="2071135"/>
            <a:ext cx="534916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1976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Саванна: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16016" y="1124744"/>
            <a:ext cx="404279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сухой зимний период травы выгорают, деревья сбрасывают листву, жизнь замирает и саванна приобретает желтую окраску;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сезон дождей природа оживает, вырастают сочные травы. Саванна наполняется жизнью.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Животный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саванны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газели,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зебры, буйволы, слоны, жирафы, носороги,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львы, леопарды.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739" r="3175"/>
          <a:stretch>
            <a:fillRect/>
          </a:stretch>
        </p:blipFill>
        <p:spPr bwMode="auto">
          <a:xfrm>
            <a:off x="179512" y="908720"/>
            <a:ext cx="4392488" cy="570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7645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зоны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884"/>
          <a:stretch>
            <a:fillRect/>
          </a:stretch>
        </p:blipFill>
        <p:spPr>
          <a:xfrm>
            <a:off x="251520" y="1268760"/>
            <a:ext cx="8543661" cy="3744416"/>
          </a:xfrm>
        </p:spPr>
      </p:pic>
    </p:spTree>
    <p:extLst>
      <p:ext uri="{BB962C8B-B14F-4D97-AF65-F5344CB8AC3E}">
        <p14:creationId xmlns:p14="http://schemas.microsoft.com/office/powerpoint/2010/main" xmlns="" val="398339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животным найти их среду обитания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3"/>
          <a:stretch>
            <a:fillRect/>
          </a:stretch>
        </p:blipFill>
        <p:spPr>
          <a:xfrm>
            <a:off x="467544" y="1772816"/>
            <a:ext cx="8424936" cy="3528392"/>
          </a:xfrm>
        </p:spPr>
      </p:pic>
    </p:spTree>
    <p:extLst>
      <p:ext uri="{BB962C8B-B14F-4D97-AF65-F5344CB8AC3E}">
        <p14:creationId xmlns:p14="http://schemas.microsoft.com/office/powerpoint/2010/main" xmlns="" val="1894570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211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Муниципальное  автономное  дошкольное образовательное учреждение «Детский сад № 122 комбинированного вида  г.Орска»   Дидактическое пособие  для детей старшего дошкольного возраста. Экологический макет «Климатические зоны»</vt:lpstr>
      <vt:lpstr>Климатические особенности Арктики:</vt:lpstr>
      <vt:lpstr>Климатические особенности пустыни:</vt:lpstr>
      <vt:lpstr>Саванна: </vt:lpstr>
      <vt:lpstr>Климатические зоны</vt:lpstr>
      <vt:lpstr>Дидактическая игра  «Помоги животным найти их среду обитания»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ASUS</cp:lastModifiedBy>
  <cp:revision>21</cp:revision>
  <dcterms:created xsi:type="dcterms:W3CDTF">2022-02-17T10:12:29Z</dcterms:created>
  <dcterms:modified xsi:type="dcterms:W3CDTF">2022-02-18T05:50:34Z</dcterms:modified>
</cp:coreProperties>
</file>