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  <p:sldId id="263" r:id="rId5"/>
    <p:sldId id="264" r:id="rId6"/>
    <p:sldId id="261" r:id="rId7"/>
    <p:sldId id="262" r:id="rId8"/>
    <p:sldId id="265" r:id="rId9"/>
    <p:sldId id="271" r:id="rId10"/>
    <p:sldId id="273" r:id="rId11"/>
    <p:sldId id="274" r:id="rId12"/>
    <p:sldId id="275" r:id="rId13"/>
    <p:sldId id="266" r:id="rId14"/>
    <p:sldId id="267" r:id="rId15"/>
    <p:sldId id="268" r:id="rId16"/>
    <p:sldId id="269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14489"/>
            <a:ext cx="7772400" cy="1143007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Тема: «Декоративное творчество детей дошкольного возраста как средство эстетического воспитания»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911710"/>
            <a:ext cx="6986614" cy="2686072"/>
          </a:xfrm>
        </p:spPr>
        <p:txBody>
          <a:bodyPr>
            <a:normAutofit fontScale="92500" lnSpcReduction="10000"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 воспитатель:</a:t>
            </a:r>
          </a:p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</a:p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Пивоваровой Н.И.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0"/>
            <a:ext cx="7786742" cy="172354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дошкольное образовательное автономное учреждение</a:t>
            </a: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«Детский сад № 99 комбинированного вида «</a:t>
            </a: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Домовенок</a:t>
            </a: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г. Орска»</a:t>
            </a: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2017090115090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3000372"/>
            <a:ext cx="3929090" cy="22543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открытое_занятие\фото\DSC_06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63993" cy="3071810"/>
          </a:xfrm>
          <a:prstGeom prst="rect">
            <a:avLst/>
          </a:prstGeom>
          <a:noFill/>
        </p:spPr>
      </p:pic>
      <p:pic>
        <p:nvPicPr>
          <p:cNvPr id="2051" name="Picture 3" descr="F:\открытое_занятие\фото\DSC_06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286124"/>
            <a:ext cx="3879828" cy="3286148"/>
          </a:xfrm>
          <a:prstGeom prst="rect">
            <a:avLst/>
          </a:prstGeom>
          <a:noFill/>
        </p:spPr>
      </p:pic>
      <p:pic>
        <p:nvPicPr>
          <p:cNvPr id="2052" name="Picture 4" descr="F:\открытое_занятие\фото\DSC_06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95014"/>
            <a:ext cx="3736952" cy="3119696"/>
          </a:xfrm>
          <a:prstGeom prst="rect">
            <a:avLst/>
          </a:prstGeom>
          <a:noFill/>
        </p:spPr>
      </p:pic>
      <p:pic>
        <p:nvPicPr>
          <p:cNvPr id="2053" name="Picture 5" descr="F:\открытое_занятие\фото\DSC_06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214686"/>
            <a:ext cx="380839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открытое_занятие\фото\DSC_06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071934" cy="4857760"/>
          </a:xfrm>
          <a:prstGeom prst="rect">
            <a:avLst/>
          </a:prstGeom>
          <a:noFill/>
        </p:spPr>
      </p:pic>
      <p:pic>
        <p:nvPicPr>
          <p:cNvPr id="3075" name="Picture 3" descr="F:\открытое_занятие\фото\DSC_06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138394"/>
            <a:ext cx="4000528" cy="4719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открытое_занятие\фото\DSC_06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857496"/>
            <a:ext cx="3857619" cy="4000504"/>
          </a:xfrm>
          <a:prstGeom prst="rect">
            <a:avLst/>
          </a:prstGeom>
          <a:noFill/>
        </p:spPr>
      </p:pic>
      <p:pic>
        <p:nvPicPr>
          <p:cNvPr id="4099" name="Picture 3" descr="F:\открытое_занятие\фото\DSC_06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500042"/>
            <a:ext cx="3786214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таршая группа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9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старшая группа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15007" cy="2928933"/>
          </a:xfrm>
          <a:prstGeom prst="rect">
            <a:avLst/>
          </a:prstGeom>
          <a:noFill/>
        </p:spPr>
      </p:pic>
      <p:pic>
        <p:nvPicPr>
          <p:cNvPr id="2051" name="Picture 3" descr="C:\Users\User\Desktop\старшая группа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571876"/>
            <a:ext cx="4286280" cy="31432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2052" name="Picture 4" descr="C:\Users\User\Desktop\старшая группа\DSC_07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00372"/>
            <a:ext cx="3428992" cy="3857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старшая группа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86182" cy="3286124"/>
          </a:xfrm>
          <a:prstGeom prst="rect">
            <a:avLst/>
          </a:prstGeom>
          <a:noFill/>
        </p:spPr>
      </p:pic>
      <p:pic>
        <p:nvPicPr>
          <p:cNvPr id="3075" name="Picture 3" descr="C:\Users\User\Desktop\старшая группа\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0"/>
            <a:ext cx="4237018" cy="3143272"/>
          </a:xfrm>
          <a:prstGeom prst="rect">
            <a:avLst/>
          </a:prstGeom>
          <a:noFill/>
        </p:spPr>
      </p:pic>
      <p:pic>
        <p:nvPicPr>
          <p:cNvPr id="3076" name="Picture 4" descr="C:\Users\User\Desktop\старшая группа\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29066"/>
            <a:ext cx="3735333" cy="2928934"/>
          </a:xfrm>
          <a:prstGeom prst="rect">
            <a:avLst/>
          </a:prstGeom>
          <a:noFill/>
        </p:spPr>
      </p:pic>
      <p:pic>
        <p:nvPicPr>
          <p:cNvPr id="3077" name="Picture 5" descr="C:\Users\User\Desktop\старшая группа\DSC_07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4000504"/>
            <a:ext cx="3857652" cy="2857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старшая группа\DSC_0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14290"/>
            <a:ext cx="3786181" cy="4429156"/>
          </a:xfrm>
          <a:prstGeom prst="rect">
            <a:avLst/>
          </a:prstGeom>
          <a:noFill/>
        </p:spPr>
      </p:pic>
      <p:pic>
        <p:nvPicPr>
          <p:cNvPr id="4099" name="Picture 3" descr="C:\Users\User\Desktop\старшая группа\DSC_07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000108"/>
            <a:ext cx="4214841" cy="53578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17614955308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857232"/>
            <a:ext cx="3500755" cy="35007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85852" y="4398496"/>
            <a:ext cx="6643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dirty="0" smtClean="0">
                <a:solidFill>
                  <a:srgbClr val="002060"/>
                </a:solidFill>
              </a:rPr>
              <a:t>https://ds-domovenok-orsk-r56.gosweb.gosuslugi.ru/</a:t>
            </a:r>
            <a:r>
              <a:rPr lang="ru-RU" altLang="en-US" dirty="0" smtClean="0">
                <a:solidFill>
                  <a:srgbClr val="002060"/>
                </a:solidFill>
              </a:rPr>
              <a:t> </a:t>
            </a:r>
            <a:endParaRPr lang="ru-RU" alt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8846"/>
            <a:ext cx="9144000" cy="70173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accent1"/>
                </a:solidFill>
              </a:rPr>
              <a:t/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«Творчество – это не удел только гениев,</a:t>
            </a:r>
          </a:p>
          <a:p>
            <a:pPr algn="r"/>
            <a:r>
              <a:rPr lang="ru-RU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создавших великие художественные произведения.</a:t>
            </a:r>
          </a:p>
          <a:p>
            <a:pPr algn="r"/>
            <a:r>
              <a:rPr lang="ru-RU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Творчество существует везде, где человек воображает,</a:t>
            </a:r>
          </a:p>
          <a:p>
            <a:pPr algn="r"/>
            <a:r>
              <a:rPr lang="ru-RU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комбинирует, создает что-либо новое»</a:t>
            </a:r>
          </a:p>
          <a:p>
            <a:pPr algn="r"/>
            <a:r>
              <a:rPr lang="ru-RU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Л.С. </a:t>
            </a:r>
            <a:r>
              <a:rPr lang="ru-RU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Выготский</a:t>
            </a:r>
            <a:endParaRPr lang="ru-RU" b="1" i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Декоративно-прикладное искусство является одним из факторов гармонического развития личности. Посредством общения с народным искусством происходит обогащение души ребенка. Народное искусство хранит и передает новым поколениям национальные традиции и выработанные народом формы эстетического отношения к миру. Искусство народных мастеров помогает раскрыть детям мир прекрасного, развивать у них художественный вкус.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866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214290"/>
            <a:ext cx="65008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В соответствии с целью были поставлены следующие задачи: </a:t>
            </a: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  <a:p>
            <a:endParaRPr lang="ru-RU" b="1" dirty="0">
              <a:solidFill>
                <a:srgbClr val="FF0000"/>
              </a:solidFill>
              <a:ea typeface="Segoe UI Symbol" pitchFamily="34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2643182"/>
            <a:ext cx="792958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Изучить и обобщить педагогический опыт по данной теме;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раскрыть понятие  и критерии эстетического воспитания;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1809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 формы, методы и средства эстетического воспитания;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рассмотреть декоративно-прикладное искусство как средство эстетического воспитания;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-показать важность и значимость эстетического воспитания в развитии дошкольников.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778674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Декоративное творчество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процесс создания различных декоративных образов на основе усвоенных традиций того или иного вида декоративно-прикладного искусства и преобразования их в со­ответствии с замыслом, ситуацией и поставленными задачами.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декоративного творчества:</a:t>
            </a:r>
          </a:p>
          <a:p>
            <a:pPr algn="just"/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Декоративное рисование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вид декоративного творчества, на­правленный на создание с помощью красок декоративных образов в процессе усвоения детьми элементов и мотивов различных роспи­сей.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Декоративная аппликация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вид декоративного творчества, в основе которого лежит составление плоскостных и рельефных изо­бражений из различных материалов, отражающих традиции декора­тивно-прикладного искусства.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Декоративная лепка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вид декоративного творчества, заклю­чающийся в создании пластических образов по мотивам различных видов декоративно-прикладного искусства.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Детский возраст имеет богатейшие возможности для художественно-эстетического развития, изложенные во ФГОС: 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развитие предпосылок ценностно-смыслового восприятия и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понимания произведений искусства (словесного, музыкального,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изобразительного), мира природы;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становление эстетического отношения к окружающему миру;</a:t>
            </a:r>
          </a:p>
          <a:p>
            <a:pPr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элементарных представлений о видах искусства;</a:t>
            </a:r>
          </a:p>
          <a:p>
            <a:pPr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восприятие музыки, художественной литературы, фольклора;</a:t>
            </a:r>
          </a:p>
          <a:p>
            <a:pPr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стимулирование сопереживания персонажам художественных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произведений;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реализацию самостоятельной творческой деятельности детей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(изобразительной, конструктивно-модельной, музыкальной и др.).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143900" cy="692497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Педагогическая наука и практика определяет ряд наиболее эффективных методов, способствующих формированию у детей эстетических чувств, отношений, суждений, оценок, практических действий: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 убеждения,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направленный на развитие эстетического восприятия, оценки, первоначальных проявлений вкуса;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 приучения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упражнения в практических действиях, предназначенных для преобразования окружающей среды и выработки навыков культуры поведения;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 проблемных ситуаций,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побуждающих к творческим и практическим действиям;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 побуждения к сопереживанию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эмоционально-положительной отзывчивости на прекрасное и отрицательное отношение к безобразному в окружающем мире. 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1439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и упражнения</a:t>
            </a:r>
          </a:p>
          <a:p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1. «Назови элементы».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Выявить знания детей о видах, мотивах и элементах декоративно-прикладного искусства.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Установка: «Посмотри внимательно. Перед тобой находятся кар­тинки, их много. Дай название каждой и разложи их по коробкам так, как ты считаешь нужным».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2. «Найди лишний элемент».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Определить уровень развития умения детей дифференци­ровать различные виды декоративно-прикладного искусства.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Установка: «Перед тобой находятся картинки разных промыслов. Но здесь есть лишняя, найди ее и отложи в сторону».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Определим порядок этапов изображения».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Выявить уровень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представления детей об этапах выполнения той или иной росписи.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Установка: «Перед тобой картинки. Их случайно перепутали, по­моги разложить их в такой последовательности, чтобы было понятно как выполнить роспись».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«Подбери цвета».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Определить умение дошкольников вычленять колорит, свойственный определенному промыслу, росписи.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Установка: «Перед тобой находятся карточки различных цветов. Посмотри внимательно и возьми только те, которые чаще всего встречаются в этом виде росписи».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8006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НАШИ ЗАНЯТИЯ</a:t>
            </a:r>
            <a:endParaRPr lang="ru-RU" dirty="0"/>
          </a:p>
        </p:txBody>
      </p:sp>
      <p:pic>
        <p:nvPicPr>
          <p:cNvPr id="1026" name="Picture 2" descr="F:\открытое_занятие\фото\DSC_06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142984"/>
            <a:ext cx="3929090" cy="3714776"/>
          </a:xfrm>
          <a:prstGeom prst="rect">
            <a:avLst/>
          </a:prstGeom>
          <a:noFill/>
        </p:spPr>
      </p:pic>
      <p:pic>
        <p:nvPicPr>
          <p:cNvPr id="1027" name="Picture 3" descr="F:\открытое_занятие\фото\DSC_06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857340"/>
            <a:ext cx="4094142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282</Words>
  <Application>Microsoft Office PowerPoint</Application>
  <PresentationFormat>Экран (4:3)</PresentationFormat>
  <Paragraphs>83</Paragraphs>
  <Slides>17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Тема: «Декоративное творчество детей дошкольного возраста как средство эстетического воспитания»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ЗАНЯТИЯ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«Декоративное творчество детей дошкольного возраста как средство эстетического воспитания»</dc:title>
  <dc:creator>Пользователь</dc:creator>
  <cp:lastModifiedBy>ДC-17</cp:lastModifiedBy>
  <cp:revision>16</cp:revision>
  <dcterms:created xsi:type="dcterms:W3CDTF">2021-03-25T15:58:04Z</dcterms:created>
  <dcterms:modified xsi:type="dcterms:W3CDTF">2026-01-29T05:29:17Z</dcterms:modified>
</cp:coreProperties>
</file>