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2" r:id="rId4"/>
    <p:sldId id="269" r:id="rId5"/>
    <p:sldId id="270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E937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19" autoAdjust="0"/>
  </p:normalViewPr>
  <p:slideViewPr>
    <p:cSldViewPr>
      <p:cViewPr>
        <p:scale>
          <a:sx n="48" d="100"/>
          <a:sy n="48" d="100"/>
        </p:scale>
        <p:origin x="-2434" y="-7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74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C4F09-F037-4E67-BDEA-9001C98A6913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93B5A-D78D-4D71-A4CF-EECBF4F4D6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477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93B5A-D78D-4D71-A4CF-EECBF4F4D64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916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2DA36-0EAE-4790-ABCE-2FE9F904E99A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544" y="-7302"/>
            <a:ext cx="9144001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214414" y="1500174"/>
            <a:ext cx="6286544" cy="182721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Дидактическое пособие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«Путешествие по родному краю»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(старший дошкольный возраст)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14282" y="3643314"/>
            <a:ext cx="6400800" cy="2357454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0066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ru-RU" sz="2000" b="1" dirty="0">
              <a:solidFill>
                <a:srgbClr val="0066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2000" b="1" dirty="0" smtClean="0">
                <a:solidFill>
                  <a:srgbClr val="0066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воспитатель </a:t>
            </a:r>
          </a:p>
          <a:p>
            <a:r>
              <a:rPr lang="ru-RU" sz="2000" b="1" dirty="0" smtClean="0">
                <a:solidFill>
                  <a:srgbClr val="0066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МДОАУ №99 «Домовенок» г. Орска»</a:t>
            </a:r>
          </a:p>
          <a:p>
            <a:r>
              <a:rPr lang="ru-RU" sz="2000" b="1" smtClean="0">
                <a:solidFill>
                  <a:srgbClr val="0066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Пивоварова Н.И.</a:t>
            </a:r>
            <a:endParaRPr lang="ru-RU" sz="2000" b="1" dirty="0">
              <a:solidFill>
                <a:srgbClr val="0066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82436" y="116632"/>
            <a:ext cx="9243720" cy="685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1498178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47664" y="260649"/>
            <a:ext cx="7139136" cy="15841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детей о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родном крае, растительном и животном мире, полезных ископаемых Оренбуржья.</a:t>
            </a:r>
          </a:p>
          <a:p>
            <a:pPr marL="0" indent="0">
              <a:buNone/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</a:rPr>
              <a:t>Описание пособия.</a:t>
            </a:r>
            <a:endParaRPr lang="ru-RU" sz="3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&amp;Scy;&amp;kcy;&amp;rcy;&amp;acy;&amp;pcy;-&amp;ncy;&amp;acy;&amp;bcy;&amp;ocy;&amp;rcy; &quot;&amp;YAcy;&amp;rcy;&amp;kcy;&amp;icy;&amp;iecy; &amp;kcy;&amp;rcy;&amp;acy;&amp;scy;&amp;kcy;&amp;icy; &amp;vcy;&amp;iecy;&amp;scy;&amp;ncy;&amp;ycy;&quot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73596">
            <a:off x="-375463" y="214290"/>
            <a:ext cx="2143107" cy="1801698"/>
          </a:xfrm>
          <a:prstGeom prst="rect">
            <a:avLst/>
          </a:prstGeom>
          <a:noFill/>
        </p:spPr>
      </p:pic>
      <p:pic>
        <p:nvPicPr>
          <p:cNvPr id="6" name="Picture 8" descr="&amp;Bcy;&amp;acy;&amp;bcy;&amp;ocy;&amp;chcy;&amp;kcy;&amp;icy;. (2) &amp;Kcy;&amp;lcy;&amp;icy;&amp;pcy;&amp;acy;&amp;rcy;&amp;tcy; &amp;vcy; Png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62198">
            <a:off x="7807240" y="5799990"/>
            <a:ext cx="1499439" cy="10438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560" y="2136339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состоит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куба с 5 гранями. На одной грани растительный мир, на второй- животный мир, на третей-полезные ископаемые, на четвертой-достопримечательности, на пятой-птицы; карточки на липучках с изображением животного мира, растительного мира, птиц, полезных ископаемых; игрушка Домовенок.</a:t>
            </a:r>
          </a:p>
        </p:txBody>
      </p:sp>
      <p:pic>
        <p:nvPicPr>
          <p:cNvPr id="8" name="Рисунок 7" descr="C:\Users\ДC-17\Desktop\IMG_20251119_144441_49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8" b="7317"/>
          <a:stretch/>
        </p:blipFill>
        <p:spPr bwMode="auto">
          <a:xfrm>
            <a:off x="1025970" y="3717032"/>
            <a:ext cx="3402014" cy="26048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ДC-17\Desktop\IMG_20251119_144441_67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8" b="5450"/>
          <a:stretch/>
        </p:blipFill>
        <p:spPr bwMode="auto">
          <a:xfrm>
            <a:off x="5220072" y="3717032"/>
            <a:ext cx="3193484" cy="26048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16633" y="0"/>
            <a:ext cx="924372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50416" y="274637"/>
            <a:ext cx="7536384" cy="121014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ВАРИАНТЫ ИГР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00034" y="1556792"/>
            <a:ext cx="8643966" cy="5301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        1 ВАРИАНТ                                               2 ВАРИАНТ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&amp;Kcy;&amp;lcy;&amp;icy;&amp;pcy;&amp;acy;&amp;rcy;&amp;tcy; PNG - &amp;Bcy;&amp;acy;&amp;bcy;&amp;ocy;&amp;chcy;&amp;kcy;&amp;icy;. &amp;Kcy;&amp;ocy;&amp;mcy;&amp;mcy;&amp;iecy;&amp;ncy;&amp;tcy;&amp;acy;&amp;rcy;&amp;icy;&amp;icy; : &amp;Dcy;&amp;ncy;&amp;iecy;&amp;vcy;&amp;ncy;&amp;icy;&amp;kcy;&amp;icy; &amp;ncy;&amp;acy; &amp;Kcy;&amp;P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98485">
            <a:off x="-44076" y="259771"/>
            <a:ext cx="2388984" cy="1714488"/>
          </a:xfrm>
          <a:prstGeom prst="rect">
            <a:avLst/>
          </a:prstGeom>
          <a:noFill/>
        </p:spPr>
      </p:pic>
      <p:pic>
        <p:nvPicPr>
          <p:cNvPr id="12" name="Picture 4" descr="&amp;Kcy;&amp;lcy;&amp;icy;&amp;pcy;&amp;acy;&amp;rcy;&amp;tcy; PNG - &amp;Bcy;&amp;acy;&amp;bcy;&amp;ocy;&amp;chcy;&amp;kcy;&amp;icy;. &amp;Kcy;&amp;ocy;&amp;mcy;&amp;mcy;&amp;iecy;&amp;ncy;&amp;tcy;&amp;acy;&amp;rcy;&amp;icy;&amp;icy; : &amp;Dcy;&amp;ncy;&amp;iecy;&amp;vcy;&amp;ncy;&amp;icy;&amp;kcy;&amp;icy; &amp;ncy;&amp;acy; &amp;Kcy;&amp;P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61864">
            <a:off x="7385097" y="429130"/>
            <a:ext cx="1917011" cy="1375770"/>
          </a:xfrm>
          <a:prstGeom prst="rect">
            <a:avLst/>
          </a:prstGeom>
          <a:noFill/>
        </p:spPr>
      </p:pic>
      <p:pic>
        <p:nvPicPr>
          <p:cNvPr id="7" name="Рисунок 6" descr="C:\Users\ДC-17\Desktop\IMG_20251119_153112_989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5" b="19518"/>
          <a:stretch/>
        </p:blipFill>
        <p:spPr bwMode="auto">
          <a:xfrm>
            <a:off x="761853" y="2564904"/>
            <a:ext cx="3450107" cy="35377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ДC-17\Desktop\IMG_20251119_153113_57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64904"/>
            <a:ext cx="3137656" cy="3537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16633" y="0"/>
            <a:ext cx="924372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50416" y="274637"/>
            <a:ext cx="7536384" cy="121014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ВАРИАНТЫ ИГР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00034" y="1556792"/>
            <a:ext cx="8643966" cy="5301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        </a:t>
            </a:r>
            <a:r>
              <a:rPr lang="ru-RU" sz="2400" b="1" dirty="0">
                <a:solidFill>
                  <a:srgbClr val="002060"/>
                </a:solidFill>
              </a:rPr>
              <a:t>3</a:t>
            </a:r>
            <a:r>
              <a:rPr lang="ru-RU" sz="2400" b="1" dirty="0" smtClean="0">
                <a:solidFill>
                  <a:srgbClr val="002060"/>
                </a:solidFill>
              </a:rPr>
              <a:t> ВАРИАНТ                                               4 ВАРИАНТ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&amp;Kcy;&amp;lcy;&amp;icy;&amp;pcy;&amp;acy;&amp;rcy;&amp;tcy; PNG - &amp;Bcy;&amp;acy;&amp;bcy;&amp;ocy;&amp;chcy;&amp;kcy;&amp;icy;. &amp;Kcy;&amp;ocy;&amp;mcy;&amp;mcy;&amp;iecy;&amp;ncy;&amp;tcy;&amp;acy;&amp;rcy;&amp;icy;&amp;icy; : &amp;Dcy;&amp;ncy;&amp;iecy;&amp;vcy;&amp;ncy;&amp;icy;&amp;kcy;&amp;icy; &amp;ncy;&amp;acy; &amp;Kcy;&amp;P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98485">
            <a:off x="3229533" y="5127815"/>
            <a:ext cx="2388984" cy="1714488"/>
          </a:xfrm>
          <a:prstGeom prst="rect">
            <a:avLst/>
          </a:prstGeom>
          <a:noFill/>
        </p:spPr>
      </p:pic>
      <p:pic>
        <p:nvPicPr>
          <p:cNvPr id="12" name="Picture 4" descr="&amp;Kcy;&amp;lcy;&amp;icy;&amp;pcy;&amp;acy;&amp;rcy;&amp;tcy; PNG - &amp;Bcy;&amp;acy;&amp;bcy;&amp;ocy;&amp;chcy;&amp;kcy;&amp;icy;. &amp;Kcy;&amp;ocy;&amp;mcy;&amp;mcy;&amp;iecy;&amp;ncy;&amp;tcy;&amp;acy;&amp;rcy;&amp;icy;&amp;icy; : &amp;Dcy;&amp;ncy;&amp;iecy;&amp;vcy;&amp;ncy;&amp;icy;&amp;kcy;&amp;icy; &amp;ncy;&amp;acy; &amp;Kcy;&amp;P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61864">
            <a:off x="93921" y="268766"/>
            <a:ext cx="1917011" cy="1375770"/>
          </a:xfrm>
          <a:prstGeom prst="rect">
            <a:avLst/>
          </a:prstGeom>
          <a:noFill/>
        </p:spPr>
      </p:pic>
      <p:pic>
        <p:nvPicPr>
          <p:cNvPr id="13" name="Рисунок 12" descr="C:\Users\ДC-17\Desktop\IMG_20251119_153101_68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20082"/>
            <a:ext cx="2808312" cy="3482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ДC-17\Desktop\IMG_20251119_153113_107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7" b="7892"/>
          <a:stretch/>
        </p:blipFill>
        <p:spPr bwMode="auto">
          <a:xfrm>
            <a:off x="5508104" y="2620081"/>
            <a:ext cx="2710066" cy="34826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97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16633" y="0"/>
            <a:ext cx="924372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50416" y="274637"/>
            <a:ext cx="7536384" cy="121014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ВАРИАНТЫ ИГР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00034" y="1556792"/>
            <a:ext cx="8643966" cy="5301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        5 ВАРИАНТ                                              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&amp;Kcy;&amp;lcy;&amp;icy;&amp;pcy;&amp;acy;&amp;rcy;&amp;tcy; PNG - &amp;Bcy;&amp;acy;&amp;bcy;&amp;ocy;&amp;chcy;&amp;kcy;&amp;icy;. &amp;Kcy;&amp;ocy;&amp;mcy;&amp;mcy;&amp;iecy;&amp;ncy;&amp;tcy;&amp;acy;&amp;rcy;&amp;icy;&amp;icy; : &amp;Dcy;&amp;ncy;&amp;iecy;&amp;vcy;&amp;ncy;&amp;icy;&amp;kcy;&amp;icy; &amp;ncy;&amp;acy; &amp;Kcy;&amp;P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98485">
            <a:off x="-44076" y="259771"/>
            <a:ext cx="2388984" cy="1714488"/>
          </a:xfrm>
          <a:prstGeom prst="rect">
            <a:avLst/>
          </a:prstGeom>
          <a:noFill/>
        </p:spPr>
      </p:pic>
      <p:pic>
        <p:nvPicPr>
          <p:cNvPr id="12" name="Picture 4" descr="&amp;Kcy;&amp;lcy;&amp;icy;&amp;pcy;&amp;acy;&amp;rcy;&amp;tcy; PNG - &amp;Bcy;&amp;acy;&amp;bcy;&amp;ocy;&amp;chcy;&amp;kcy;&amp;icy;. &amp;Kcy;&amp;ocy;&amp;mcy;&amp;mcy;&amp;iecy;&amp;ncy;&amp;tcy;&amp;acy;&amp;rcy;&amp;icy;&amp;icy; : &amp;Dcy;&amp;ncy;&amp;iecy;&amp;vcy;&amp;ncy;&amp;icy;&amp;kcy;&amp;icy; &amp;ncy;&amp;acy; &amp;Kcy;&amp;P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61864">
            <a:off x="7372625" y="5309326"/>
            <a:ext cx="1917011" cy="1375770"/>
          </a:xfrm>
          <a:prstGeom prst="rect">
            <a:avLst/>
          </a:prstGeom>
          <a:noFill/>
        </p:spPr>
      </p:pic>
      <p:pic>
        <p:nvPicPr>
          <p:cNvPr id="15" name="Рисунок 14" descr="C:\Users\ДC-17\Desktop\IMG_20251119_153101_64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76931"/>
            <a:ext cx="2664296" cy="333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ДC-17\Desktop\IMG_20251119_153101_615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5"/>
          <a:stretch/>
        </p:blipFill>
        <p:spPr bwMode="auto">
          <a:xfrm>
            <a:off x="5580112" y="2405888"/>
            <a:ext cx="2543186" cy="33055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141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3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0" y="0"/>
            <a:ext cx="9243720" cy="6858000"/>
          </a:xfrm>
          <a:prstGeom prst="rect">
            <a:avLst/>
          </a:prstGeom>
          <a:noFill/>
        </p:spPr>
      </p:pic>
      <p:pic>
        <p:nvPicPr>
          <p:cNvPr id="3" name="Изображение 2" descr="17614955308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7497" y="548680"/>
            <a:ext cx="2348725" cy="23487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07704" y="3105835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dirty="0">
                <a:solidFill>
                  <a:srgbClr val="002060"/>
                </a:solidFill>
              </a:rPr>
              <a:t>https://ds-domovenok-orsk-r56.gosweb.gosuslugi.ru/</a:t>
            </a:r>
            <a:r>
              <a:rPr lang="ru-RU" altLang="en-US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84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112</Words>
  <Application>Microsoft Office PowerPoint</Application>
  <PresentationFormat>Экран (4:3)</PresentationFormat>
  <Paragraphs>18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Дидактическое пособие «Путешествие по родному краю» (старший дошкольный возраст)</vt:lpstr>
      <vt:lpstr>Презентация PowerPoint</vt:lpstr>
      <vt:lpstr>ВАРИАНТЫ ИГР</vt:lpstr>
      <vt:lpstr>ВАРИАНТЫ ИГР</vt:lpstr>
      <vt:lpstr>ВАРИАНТЫ ИГР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U2</dc:creator>
  <cp:lastModifiedBy>ДC-17</cp:lastModifiedBy>
  <cp:revision>49</cp:revision>
  <dcterms:created xsi:type="dcterms:W3CDTF">2015-03-03T19:22:52Z</dcterms:created>
  <dcterms:modified xsi:type="dcterms:W3CDTF">2026-01-27T12:12:48Z</dcterms:modified>
</cp:coreProperties>
</file>