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6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64" r:id="rId19"/>
    <p:sldId id="26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AF2C-EC22-4CB5-B49C-5706DACEFA72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D6D1-5AC7-43DB-A98D-5FC5D7427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31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AF2C-EC22-4CB5-B49C-5706DACEFA72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D6D1-5AC7-43DB-A98D-5FC5D7427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84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AF2C-EC22-4CB5-B49C-5706DACEFA72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D6D1-5AC7-43DB-A98D-5FC5D7427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06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AF2C-EC22-4CB5-B49C-5706DACEFA72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D6D1-5AC7-43DB-A98D-5FC5D7427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60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AF2C-EC22-4CB5-B49C-5706DACEFA72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D6D1-5AC7-43DB-A98D-5FC5D7427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29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AF2C-EC22-4CB5-B49C-5706DACEFA72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D6D1-5AC7-43DB-A98D-5FC5D7427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97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AF2C-EC22-4CB5-B49C-5706DACEFA72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D6D1-5AC7-43DB-A98D-5FC5D7427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75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AF2C-EC22-4CB5-B49C-5706DACEFA72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D6D1-5AC7-43DB-A98D-5FC5D7427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70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AF2C-EC22-4CB5-B49C-5706DACEFA72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D6D1-5AC7-43DB-A98D-5FC5D7427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87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AF2C-EC22-4CB5-B49C-5706DACEFA72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D6D1-5AC7-43DB-A98D-5FC5D7427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5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AF2C-EC22-4CB5-B49C-5706DACEFA72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D6D1-5AC7-43DB-A98D-5FC5D7427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94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FAF2C-EC22-4CB5-B49C-5706DACEFA72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AD6D1-5AC7-43DB-A98D-5FC5D7427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73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ownloads\peyzazh-priroda-nebo-oblaka-49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4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204864"/>
            <a:ext cx="8229600" cy="18288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По  страницам Красной книги </a:t>
            </a:r>
            <a:r>
              <a:rPr lang="ru-RU" sz="4800" b="1" dirty="0">
                <a:solidFill>
                  <a:srgbClr val="FF0000"/>
                </a:solidFill>
              </a:rPr>
              <a:t>О</a:t>
            </a:r>
            <a:r>
              <a:rPr lang="ru-RU" sz="4800" b="1" dirty="0" smtClean="0">
                <a:solidFill>
                  <a:srgbClr val="FF0000"/>
                </a:solidFill>
              </a:rPr>
              <a:t>ренбуржья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47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cer\Desktop\Красная книга Оренб.обл\авдотк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" b="3991"/>
          <a:stretch/>
        </p:blipFill>
        <p:spPr bwMode="auto">
          <a:xfrm>
            <a:off x="0" y="-1"/>
            <a:ext cx="9144000" cy="696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45261" y="260648"/>
            <a:ext cx="2653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Авдотка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2086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cer\Desktop\Красная книга Оренб.обл\неясыть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3" r="2468" b="409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91711" y="0"/>
            <a:ext cx="27109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Неясыть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0604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cer\Desktop\Красная книга Оренб.обл\армянский шмель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8" r="26002"/>
          <a:stretch/>
        </p:blipFill>
        <p:spPr bwMode="auto">
          <a:xfrm rot="5400000">
            <a:off x="1078802" y="-1207195"/>
            <a:ext cx="6986394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213853"/>
            <a:ext cx="5819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Армянский шмель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1442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cer\Desktop\Красная книга Оренб.обл\альпийский усач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5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7744" y="332656"/>
            <a:ext cx="53050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Альпийский усач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7265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cer\Desktop\Красная книга Оренб.обл\венгерская жужелиц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8" t="1717" r="1798" b="5824"/>
          <a:stretch/>
        </p:blipFill>
        <p:spPr bwMode="auto">
          <a:xfrm>
            <a:off x="-180528" y="-48834"/>
            <a:ext cx="9324528" cy="687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188640"/>
            <a:ext cx="6877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Венгерская жужелица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2384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0"/>
          <a:stretch/>
        </p:blipFill>
        <p:spPr bwMode="auto">
          <a:xfrm>
            <a:off x="0" y="0"/>
            <a:ext cx="9221709" cy="687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89765" y="188640"/>
            <a:ext cx="58421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Тюльпаны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Шренка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3027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Desktop\Красная книга Оренб.обл\астра альпийская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" t="20187" r="-138" b="-3042"/>
          <a:stretch/>
        </p:blipFill>
        <p:spPr bwMode="auto">
          <a:xfrm>
            <a:off x="34318" y="-36111"/>
            <a:ext cx="9144000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404664"/>
            <a:ext cx="5526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Астра альпийская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3050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Красная книга Оренб.обл\можжевельник альпийский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2"/>
          <a:stretch/>
        </p:blipFill>
        <p:spPr bwMode="auto">
          <a:xfrm>
            <a:off x="-1" y="0"/>
            <a:ext cx="9144001" cy="688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5074" y="476672"/>
            <a:ext cx="79738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Можжевельник казацкий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9951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cf3.ppt-online.org/files3/slide/j/JQCiu4FwcRp1yZIxVgmsKO2vGDUh3oLY0jtbfS/slide-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22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" y="0"/>
            <a:ext cx="9163050" cy="6867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836712"/>
            <a:ext cx="3371850" cy="490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83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9"/>
          <a:stretch/>
        </p:blipFill>
        <p:spPr bwMode="auto">
          <a:xfrm>
            <a:off x="498928" y="1412867"/>
            <a:ext cx="8277709" cy="544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7562" y="851"/>
            <a:ext cx="828092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Красная книга Оренбургской области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Стих о красной книге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2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" r="5563"/>
          <a:stretch/>
        </p:blipFill>
        <p:spPr bwMode="auto">
          <a:xfrm>
            <a:off x="-60867" y="1"/>
            <a:ext cx="92096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Заповедник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0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0"/>
            <a:ext cx="9144000" cy="68594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5113" y="404664"/>
            <a:ext cx="8893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Заповедник «Оренбургский»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" name="заповедник оренбургский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5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9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75877" y="332656"/>
            <a:ext cx="81337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Заповедник «Шайтан-Тау»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заповедник шайтан-тау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5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Красная книга Оренб.обл\лошадь пржевальског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1376"/>
            <a:ext cx="9144000" cy="759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86558" y="332656"/>
            <a:ext cx="74094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Лошадь Пржевальского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0204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\Desktop\Красная книга Оренб.обл\сайг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1" b="1703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91880" y="404664"/>
            <a:ext cx="1861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Сайга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7386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95276" y="332656"/>
            <a:ext cx="27534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олонок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1030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cer\Desktop\Красная книга Оренб.обл\филин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" t="5401" r="-185" b="5093"/>
          <a:stretch/>
        </p:blipFill>
        <p:spPr bwMode="auto">
          <a:xfrm>
            <a:off x="-12480" y="-315415"/>
            <a:ext cx="9244447" cy="719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888" y="188640"/>
            <a:ext cx="21980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Филин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9484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</TotalTime>
  <Words>36</Words>
  <Application>Microsoft Office PowerPoint</Application>
  <PresentationFormat>Экран (4:3)</PresentationFormat>
  <Paragraphs>16</Paragraphs>
  <Slides>19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По  страницам Красной книги Оренбуржья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Красная книга Оренбургской области</dc:title>
  <dc:creator>Хозяин</dc:creator>
  <cp:lastModifiedBy>HP</cp:lastModifiedBy>
  <cp:revision>16</cp:revision>
  <dcterms:created xsi:type="dcterms:W3CDTF">2024-08-21T15:11:43Z</dcterms:created>
  <dcterms:modified xsi:type="dcterms:W3CDTF">2025-08-07T11:13:52Z</dcterms:modified>
</cp:coreProperties>
</file>