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61" r:id="rId2"/>
    <p:sldId id="258" r:id="rId3"/>
    <p:sldId id="262" r:id="rId4"/>
    <p:sldId id="263" r:id="rId5"/>
    <p:sldId id="257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D560-6AF1-4162-BEB5-F9ABA4EFB300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0167-50CD-4519-AE30-4CD3F1341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88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D560-6AF1-4162-BEB5-F9ABA4EFB300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0167-50CD-4519-AE30-4CD3F1341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6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D560-6AF1-4162-BEB5-F9ABA4EFB300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0167-50CD-4519-AE30-4CD3F1341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313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D560-6AF1-4162-BEB5-F9ABA4EFB300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0167-50CD-4519-AE30-4CD3F1341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099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D560-6AF1-4162-BEB5-F9ABA4EFB300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0167-50CD-4519-AE30-4CD3F1341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951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D560-6AF1-4162-BEB5-F9ABA4EFB300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0167-50CD-4519-AE30-4CD3F1341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14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D560-6AF1-4162-BEB5-F9ABA4EFB300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0167-50CD-4519-AE30-4CD3F1341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09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D560-6AF1-4162-BEB5-F9ABA4EFB300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0167-50CD-4519-AE30-4CD3F1341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73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D560-6AF1-4162-BEB5-F9ABA4EFB300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0167-50CD-4519-AE30-4CD3F1341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719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D560-6AF1-4162-BEB5-F9ABA4EFB300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0167-50CD-4519-AE30-4CD3F1341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365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D560-6AF1-4162-BEB5-F9ABA4EFB300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0167-50CD-4519-AE30-4CD3F1341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82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D560-6AF1-4162-BEB5-F9ABA4EFB300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0167-50CD-4519-AE30-4CD3F1341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686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D560-6AF1-4162-BEB5-F9ABA4EFB300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0167-50CD-4519-AE30-4CD3F1341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66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5E77D560-6AF1-4162-BEB5-F9ABA4EFB300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AB0D0167-50CD-4519-AE30-4CD3F1341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94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E77D560-6AF1-4162-BEB5-F9ABA4EFB300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AB0D0167-50CD-4519-AE30-4CD3F1341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5022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99A747-7B6D-411F-B28A-70E6F12FA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418B5FE-C36E-4352-ABB1-A6949DE18DFF}"/>
              </a:ext>
            </a:extLst>
          </p:cNvPr>
          <p:cNvSpPr/>
          <p:nvPr/>
        </p:nvSpPr>
        <p:spPr>
          <a:xfrm>
            <a:off x="5062194" y="5850384"/>
            <a:ext cx="2137596" cy="8332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IMG_20200307_140018.jpg">
            <a:extLst>
              <a:ext uri="{FF2B5EF4-FFF2-40B4-BE49-F238E27FC236}">
                <a16:creationId xmlns:a16="http://schemas.microsoft.com/office/drawing/2014/main" id="{43E12DA4-EF10-48CF-8BE3-8959472435E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7344" y="1471530"/>
            <a:ext cx="5811859" cy="41522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7DEFC04-E7E2-4EAC-A2D4-06094FA77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715" y="237334"/>
            <a:ext cx="9294830" cy="158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2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99A747-7B6D-411F-B28A-70E6F12FA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88536"/>
            <a:ext cx="12191999" cy="6858000"/>
          </a:xfrm>
          <a:prstGeom prst="rect">
            <a:avLst/>
          </a:prstGeom>
        </p:spPr>
      </p:pic>
      <p:sp>
        <p:nvSpPr>
          <p:cNvPr id="4" name="Блок-схема: решение 3">
            <a:extLst>
              <a:ext uri="{FF2B5EF4-FFF2-40B4-BE49-F238E27FC236}">
                <a16:creationId xmlns:a16="http://schemas.microsoft.com/office/drawing/2014/main" id="{6A416047-5A2C-4B6B-A110-E4F290211EB6}"/>
              </a:ext>
            </a:extLst>
          </p:cNvPr>
          <p:cNvSpPr/>
          <p:nvPr/>
        </p:nvSpPr>
        <p:spPr>
          <a:xfrm>
            <a:off x="4767307" y="5573072"/>
            <a:ext cx="2876365" cy="1096392"/>
          </a:xfrm>
          <a:prstGeom prst="flowChartDecisi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E8C9851-81B9-458B-8A97-C6C2BDCD8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082" y="405354"/>
            <a:ext cx="8432817" cy="500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45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99A747-7B6D-411F-B28A-70E6F12FA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88536"/>
            <a:ext cx="12191999" cy="6858000"/>
          </a:xfrm>
          <a:prstGeom prst="rect">
            <a:avLst/>
          </a:prstGeom>
        </p:spPr>
      </p:pic>
      <p:sp>
        <p:nvSpPr>
          <p:cNvPr id="4" name="Блок-схема: решение 3">
            <a:extLst>
              <a:ext uri="{FF2B5EF4-FFF2-40B4-BE49-F238E27FC236}">
                <a16:creationId xmlns:a16="http://schemas.microsoft.com/office/drawing/2014/main" id="{6A416047-5A2C-4B6B-A110-E4F290211EB6}"/>
              </a:ext>
            </a:extLst>
          </p:cNvPr>
          <p:cNvSpPr/>
          <p:nvPr/>
        </p:nvSpPr>
        <p:spPr>
          <a:xfrm>
            <a:off x="4794845" y="5573072"/>
            <a:ext cx="2876365" cy="109639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E39E9C-586F-4DAA-8250-D29F4DF23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974" y="461913"/>
            <a:ext cx="9056108" cy="429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73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99A747-7B6D-411F-B28A-70E6F12FA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88536"/>
            <a:ext cx="12191999" cy="6858000"/>
          </a:xfrm>
          <a:prstGeom prst="rect">
            <a:avLst/>
          </a:prstGeom>
        </p:spPr>
      </p:pic>
      <p:sp>
        <p:nvSpPr>
          <p:cNvPr id="4" name="Блок-схема: решение 3">
            <a:extLst>
              <a:ext uri="{FF2B5EF4-FFF2-40B4-BE49-F238E27FC236}">
                <a16:creationId xmlns:a16="http://schemas.microsoft.com/office/drawing/2014/main" id="{6A416047-5A2C-4B6B-A110-E4F290211EB6}"/>
              </a:ext>
            </a:extLst>
          </p:cNvPr>
          <p:cNvSpPr/>
          <p:nvPr/>
        </p:nvSpPr>
        <p:spPr>
          <a:xfrm>
            <a:off x="4794845" y="5573072"/>
            <a:ext cx="2876365" cy="109639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2D92D9-F33B-4F70-8F4F-B457DB462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160" y="852256"/>
            <a:ext cx="8965419" cy="385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61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99A747-7B6D-411F-B28A-70E6F12FA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F8005C5A-406C-4095-ACDC-0F1E1EB697B7}"/>
              </a:ext>
            </a:extLst>
          </p:cNvPr>
          <p:cNvSpPr/>
          <p:nvPr/>
        </p:nvSpPr>
        <p:spPr>
          <a:xfrm>
            <a:off x="5016981" y="5943600"/>
            <a:ext cx="2352583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016CE9-F228-4952-83E3-257A082F2D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2571" b="9452"/>
          <a:stretch/>
        </p:blipFill>
        <p:spPr>
          <a:xfrm>
            <a:off x="1514572" y="429834"/>
            <a:ext cx="4581427" cy="5376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AD9679-B1A1-44CC-9C97-69E3CB124B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6" r="10457"/>
          <a:stretch/>
        </p:blipFill>
        <p:spPr>
          <a:xfrm>
            <a:off x="6077164" y="429834"/>
            <a:ext cx="4832515" cy="5376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19537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99A747-7B6D-411F-B28A-70E6F12FA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Равнобедренный треугольник 2">
            <a:extLst>
              <a:ext uri="{FF2B5EF4-FFF2-40B4-BE49-F238E27FC236}">
                <a16:creationId xmlns:a16="http://schemas.microsoft.com/office/drawing/2014/main" id="{437C805D-BB78-43DF-A479-CBCA2B7B6E60}"/>
              </a:ext>
            </a:extLst>
          </p:cNvPr>
          <p:cNvSpPr/>
          <p:nvPr/>
        </p:nvSpPr>
        <p:spPr>
          <a:xfrm>
            <a:off x="4572000" y="5770487"/>
            <a:ext cx="3364637" cy="88776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8FEAB9-D659-43C9-876E-2D61A25CA0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7" t="7973" r="3345" b="25361"/>
          <a:stretch/>
        </p:blipFill>
        <p:spPr>
          <a:xfrm>
            <a:off x="963589" y="301658"/>
            <a:ext cx="4715337" cy="5347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2B4407-2CA4-419D-806B-8B463D0C0A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0" b="12376"/>
          <a:stretch/>
        </p:blipFill>
        <p:spPr>
          <a:xfrm>
            <a:off x="5881480" y="301658"/>
            <a:ext cx="5947783" cy="5347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423080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113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Century Gothic</vt:lpstr>
      <vt:lpstr>Wingdings 2</vt:lpstr>
      <vt:lpstr>Цитаты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Майраслова</dc:creator>
  <cp:lastModifiedBy>Светлана Майраслова</cp:lastModifiedBy>
  <cp:revision>17</cp:revision>
  <dcterms:created xsi:type="dcterms:W3CDTF">2024-10-14T17:11:57Z</dcterms:created>
  <dcterms:modified xsi:type="dcterms:W3CDTF">2024-10-14T19:30:55Z</dcterms:modified>
</cp:coreProperties>
</file>