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77" r:id="rId2"/>
    <p:sldId id="258" r:id="rId3"/>
    <p:sldId id="279" r:id="rId4"/>
    <p:sldId id="259" r:id="rId5"/>
    <p:sldId id="260" r:id="rId6"/>
    <p:sldId id="261" r:id="rId7"/>
    <p:sldId id="280" r:id="rId8"/>
    <p:sldId id="272" r:id="rId9"/>
    <p:sldId id="282" r:id="rId10"/>
    <p:sldId id="284" r:id="rId11"/>
    <p:sldId id="263" r:id="rId12"/>
    <p:sldId id="262" r:id="rId13"/>
    <p:sldId id="285" r:id="rId14"/>
    <p:sldId id="269" r:id="rId15"/>
    <p:sldId id="274" r:id="rId16"/>
    <p:sldId id="268" r:id="rId17"/>
    <p:sldId id="266" r:id="rId18"/>
    <p:sldId id="26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328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89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280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09EE-A36C-4BE6-B641-93D3F76BCD54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DBD1-B94B-447C-82D7-7FE6EF80EC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542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115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173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10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808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846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27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179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532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84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jpeg"/><Relationship Id="rId5" Type="http://schemas.openxmlformats.org/officeDocument/2006/relationships/image" Target="../media/image7.jpeg"/><Relationship Id="rId10" Type="http://schemas.openxmlformats.org/officeDocument/2006/relationships/image" Target="../media/image38.jpeg"/><Relationship Id="rId4" Type="http://schemas.openxmlformats.org/officeDocument/2006/relationships/image" Target="../media/image33.jpeg"/><Relationship Id="rId9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301006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 «Детский сад № 99 «Домовенок « г. Орска»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06916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400" dirty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900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«Игровые технологии в экологическом образовании дошкольников»</a:t>
            </a:r>
          </a:p>
          <a:p>
            <a:pPr marL="0" indent="0">
              <a:buNone/>
            </a:pPr>
            <a:endParaRPr lang="ru-RU" sz="1400" dirty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Подготовила: воспитатель ВКК Гаврилова Е.Ю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140968"/>
            <a:ext cx="331236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069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0818693_31-p-fon-dlya-prezentatsii-po-okruzhayushchemu-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I:\фото для презентации\851.jpg"/>
          <p:cNvPicPr>
            <a:picLocks noChangeAspect="1" noChangeArrowheads="1"/>
          </p:cNvPicPr>
          <p:nvPr/>
        </p:nvPicPr>
        <p:blipFill>
          <a:blip r:embed="rId3" cstate="print"/>
          <a:srcRect t="8340"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</p:spPr>
      </p:pic>
      <p:pic>
        <p:nvPicPr>
          <p:cNvPr id="4099" name="Picture 3" descr="I:\фото для презентации\8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70232">
            <a:off x="82845" y="4866917"/>
            <a:ext cx="2855668" cy="2172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I:\фото для презентации\8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23890">
            <a:off x="2973970" y="4798559"/>
            <a:ext cx="3064533" cy="2213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1871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492896"/>
            <a:ext cx="7772400" cy="327607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"/>
            <a:ext cx="9144000" cy="105273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РАБОТЫ</a:t>
            </a:r>
          </a:p>
        </p:txBody>
      </p:sp>
      <p:pic>
        <p:nvPicPr>
          <p:cNvPr id="4" name="Рисунок 3" descr="1612698990_96-p-zelenii-fon-s-listochkami-dlya-prezentatsi-1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9126566" cy="5805264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67877" y="-3063686"/>
            <a:ext cx="8808245" cy="764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u="sng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u="sng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u="sng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u="sng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u="sng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u="sng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u="sng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u="sng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u="sng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u="sng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u="sng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u="sng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u="sng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u="sng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научились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практическим действиям по охране природы.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детей развились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умственные способности детей, которые проявляются в умении экспериментировать, анализировать, делать выводы.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 детей появилось желание общаться с природой и отражать свои впечатления в различных видах деятельности.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9" descr="http://ds.odes.obr55.ru/files/2021/10/%D0%B0%D0%BA%D1%86%D0%B8%D1%8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725144"/>
            <a:ext cx="3816424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2698990_96-p-zelenii-fon-s-listochkami-dlya-prezentatsi-1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9126566" cy="6858000"/>
          </a:xfrm>
          <a:prstGeom prst="rect">
            <a:avLst/>
          </a:prstGeom>
        </p:spPr>
      </p:pic>
      <p:pic>
        <p:nvPicPr>
          <p:cNvPr id="1029" name="Picture 5" descr="I:\фото для презентации\nablyude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19859">
            <a:off x="5197850" y="-4204"/>
            <a:ext cx="3999995" cy="29777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0" name="Picture 6" descr="I:\фото для презентации\Фото-01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0"/>
            <a:ext cx="3888432" cy="29249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1" name="Picture 7" descr="I:\фото для презентации\Фото-01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32238">
            <a:off x="5032797" y="3530095"/>
            <a:ext cx="4312403" cy="32129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I:\фото для презентации\069.jpg"/>
          <p:cNvPicPr>
            <a:picLocks noChangeAspect="1" noChangeArrowheads="1"/>
          </p:cNvPicPr>
          <p:nvPr/>
        </p:nvPicPr>
        <p:blipFill>
          <a:blip r:embed="rId6" cstate="print"/>
          <a:srcRect l="24194" t="10909" b="23636"/>
          <a:stretch>
            <a:fillRect/>
          </a:stretch>
        </p:blipFill>
        <p:spPr bwMode="auto">
          <a:xfrm rot="20639065">
            <a:off x="-252383" y="3356480"/>
            <a:ext cx="4126316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Picture 2" descr="I:\фото для презентации\96643_html_m16903526.png"/>
          <p:cNvPicPr>
            <a:picLocks noChangeAspect="1" noChangeArrowheads="1"/>
          </p:cNvPicPr>
          <p:nvPr/>
        </p:nvPicPr>
        <p:blipFill>
          <a:blip r:embed="rId7" cstate="print"/>
          <a:srcRect r="16369"/>
          <a:stretch>
            <a:fillRect/>
          </a:stretch>
        </p:blipFill>
        <p:spPr bwMode="auto">
          <a:xfrm>
            <a:off x="2915816" y="2132856"/>
            <a:ext cx="2952328" cy="251073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1612698990_96-p-zelenii-fon-s-listochkami-dlya-prezentatsi-1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7" y="0"/>
            <a:ext cx="912656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:\Pictures\грибы\0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2" y="548680"/>
            <a:ext cx="2760241" cy="25202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D:\Pictures\грибы\00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5766">
            <a:off x="5916210" y="416695"/>
            <a:ext cx="2880320" cy="28275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Рисунок 8" descr="D:\Pictures\грибы\00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884103"/>
            <a:ext cx="3248025" cy="2552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3" descr="I:\фото для презентации\86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66286">
            <a:off x="5792905" y="3748975"/>
            <a:ext cx="3364676" cy="26662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2" descr="D:\Pictures\грибы\00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28" y="1291813"/>
            <a:ext cx="3096344" cy="25922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10877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0818693_31-p-fon-dlya-prezentatsii-po-okruzhayushchemu-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11" descr="I:\фото для презентации\8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67827">
            <a:off x="-132757" y="417763"/>
            <a:ext cx="3809603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0" name="Picture 2" descr="I:\фото для презентации\8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30352">
            <a:off x="5701479" y="416429"/>
            <a:ext cx="3823926" cy="2647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4" descr="I:\фото для презентации\DSC09180-768x1024-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40968"/>
            <a:ext cx="3024336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051" name="Picture 3" descr="I:\фото для презентации\DSC09184-1024x768-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9664" y="3429000"/>
            <a:ext cx="3024336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Picture 9" descr="I:\фото для презентации\1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67374" y="879455"/>
            <a:ext cx="3520850" cy="27252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DSCN253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32" y="3573016"/>
            <a:ext cx="3456384" cy="306896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 descr="S63015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4020355"/>
            <a:ext cx="2669756" cy="26406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42900" y="3356993"/>
            <a:ext cx="8420833" cy="847385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центра  природы многофункциональны и с интересом используются  детьми в игре и других видах деятельности</a:t>
            </a:r>
          </a:p>
        </p:txBody>
      </p:sp>
      <p:pic>
        <p:nvPicPr>
          <p:cNvPr id="1028" name="Picture 4" descr="D:\Pictures\ярик и работа\0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621" y="4005064"/>
            <a:ext cx="2867520" cy="26559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30" name="Picture 6" descr="D:\Pictures\2017-12-30\0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07" y="4020355"/>
            <a:ext cx="2557837" cy="26406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 descr="1610818693_31-p-fon-dlya-prezentatsii-po-okruzhayushchemu-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7334" y="0"/>
            <a:ext cx="938015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D:\Pictures\работа и ярик\26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5931">
            <a:off x="6385694" y="439597"/>
            <a:ext cx="2682301" cy="263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Picture 2" descr="D:\Pictures\грибы\02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4826">
            <a:off x="124537" y="567980"/>
            <a:ext cx="2690003" cy="24612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Picture 6" descr="D:\Pictures\2017-12-30\0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33" y="4148360"/>
            <a:ext cx="2902815" cy="25126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827584" y="3284984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центра  природы многофункциональны и с интересом используются  детьми в игре и других видах деятельности</a:t>
            </a:r>
          </a:p>
        </p:txBody>
      </p:sp>
      <p:pic>
        <p:nvPicPr>
          <p:cNvPr id="17" name="Рисунок 16" descr="D:\Pictures\2022-10-06\326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05064"/>
            <a:ext cx="2771800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8" name="Рисунок 17" descr="D:\Pictures\2022-10-06\237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0"/>
            <a:ext cx="2669756" cy="31409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 descr="D:\Pictures\2022-10-11\116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20355"/>
            <a:ext cx="2664295" cy="23609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5732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0818693_31-p-fon-dlya-prezentatsii-po-okruzhayushchemu-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5603" name="Picture 3" descr="I:\фото для презентации\8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0568" y="0"/>
            <a:ext cx="363691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depositphotos_22550997-stock-illustration-happy-cartoon-flower-soft-to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164288" y="4859789"/>
            <a:ext cx="1835696" cy="1512168"/>
          </a:xfrm>
          <a:prstGeom prst="rect">
            <a:avLst/>
          </a:prstGeom>
        </p:spPr>
      </p:pic>
      <p:pic>
        <p:nvPicPr>
          <p:cNvPr id="3075" name="Picture 3" descr="I:\фото для презентации\8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96552" y="2780928"/>
            <a:ext cx="3635896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6" name="Picture 4" descr="I:\фото для презентации\8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3645024"/>
            <a:ext cx="3528392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5602" name="Picture 2" descr="I:\фото для презентации\84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476672"/>
            <a:ext cx="3672408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4" name="Picture 2" descr="I:\фото для презентации\84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31632" y="1772816"/>
            <a:ext cx="3312368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484784"/>
            <a:ext cx="8640960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610818693_31-p-fon-dlya-prezentatsii-po-okruzhayushchemu-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49036"/>
            <a:ext cx="9144001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sng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u="sng" dirty="0">
              <a:solidFill>
                <a:srgbClr val="00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Список литературы: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1.Ашиков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В.И.,Ашикова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С.Г.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Семицветик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Программа и руководство по культурно-экологическому воспитанию и развитию детей дошкольного возраста.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2.Воронкевич О.Я. «Добро пожаловать в Экологию» СПб «Детство-ПРЕСС» 2007г.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3.Горбатенко О.Ф. Системы экологического воспитания в ДОУ // Волгоград «Учитель» 2007г.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4.Н.Николаева С.Н. «Юный эколог» Программа и условия ее реализации в детском саду «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Мозаико-синтез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2005г.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5.Рыжова НА. Программа «Наш дом - природа» Москва «Карапуз-Дидактика» 2005г.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epositphotos_22550997-stock-illustration-happy-cartoon-flower-soft-toy.jpg"/>
          <p:cNvPicPr>
            <a:picLocks noChangeAspect="1"/>
          </p:cNvPicPr>
          <p:nvPr/>
        </p:nvPicPr>
        <p:blipFill>
          <a:blip r:embed="rId3" cstate="print"/>
          <a:srcRect r="3704" b="3005"/>
          <a:stretch>
            <a:fillRect/>
          </a:stretch>
        </p:blipFill>
        <p:spPr>
          <a:xfrm flipH="1">
            <a:off x="6804248" y="4941168"/>
            <a:ext cx="2016224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85313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Экологическое образование в мире считается приоритетным направлением обучения и воспитания детей дошкольного возраста. При ознакомлении детей с природой широко используются разнообразные игры. Игра, несомненно, является ведущим видом деятельности дошкольника. Именно через игру ребёнок познаёт мир, готовится к взрослой жизни. </a:t>
            </a:r>
          </a:p>
          <a:p>
            <a:pPr marL="0" indent="0" algn="ctr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основана на восприятии представленных правил, тем самым ориентирует ребёнка на соблюдение определённых правил взрослой жизни. Игра привлекает ребёнка больше, чем любая другая деятельность. В ней происходит развитие эмоциональной сферы, напрямую связанной с отношениями. Игра оказывает на ребёнка развивающее воздействие. Все игры содержат определённые умственные задачи. Игры носят познавательный и воспитательный характер, развивают память, внимание. Кроме того, в игре дети учатся строить взаимоотношения со сверстниками, подчиняются установленным правилам, учатся необходимому поведению.</a:t>
            </a:r>
          </a:p>
          <a:p>
            <a:pPr marL="0" indent="0" algn="just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</p:txBody>
      </p:sp>
      <p:pic>
        <p:nvPicPr>
          <p:cNvPr id="7" name="Рисунок 6" descr="depositphotos_22550997-stock-illustration-happy-cartoon-flower-soft-toy.jpg"/>
          <p:cNvPicPr>
            <a:picLocks noChangeAspect="1"/>
          </p:cNvPicPr>
          <p:nvPr/>
        </p:nvPicPr>
        <p:blipFill>
          <a:blip r:embed="rId2" cstate="print"/>
          <a:srcRect r="3704" b="3005"/>
          <a:stretch>
            <a:fillRect/>
          </a:stretch>
        </p:blipFill>
        <p:spPr>
          <a:xfrm flipH="1">
            <a:off x="7956376" y="5589240"/>
            <a:ext cx="1035922" cy="10081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Играя с растениями и животными, дошкольники учатся распознавать настроение живого существа, его своеобразие, он упражняется в навыках поведения и общения с ними. </a:t>
            </a:r>
          </a:p>
          <a:p>
            <a:pPr marL="0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 не замечает того, что учится, поскольку здесь он решает свою игровую задачу, а не учебную задачу заданную взрослым.</a:t>
            </a:r>
          </a:p>
          <a:p>
            <a:pPr marL="0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Считаю, что именно через игровую деятельность детям лучше всего получать и осваивать различные знания. </a:t>
            </a:r>
          </a:p>
          <a:p>
            <a:pPr marL="0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способствует воспитанию положительного отношения к природному окружению, дети проявляют сочувствие, помогают всем нуждающимся в помощи, заботятся о растительном и животном мире, воспринимают красоту природы, учатся сохранять и беречь то, что их окружает</a:t>
            </a:r>
            <a:r>
              <a:rPr lang="ru-RU" sz="2000" b="1" dirty="0"/>
              <a:t>.</a:t>
            </a:r>
          </a:p>
          <a:p>
            <a:pPr marL="0" indent="0" algn="ctr">
              <a:buNone/>
            </a:pPr>
            <a:endParaRPr lang="ru-RU" sz="20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5229200"/>
            <a:ext cx="1512169" cy="1298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742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3541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у детей осознанного понимания взаимосвязей всего живого и неживого в природе посредством игровых технологий.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72816"/>
            <a:ext cx="8712968" cy="48965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Расширять и углублять у детей экологические знания.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Прививать начальные экологические, познавательные, поведенческие навыки и умения.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Развивать познавательную, творческую активность дошкольников в ходе игровой деятельности.                                                                                                                                                 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Воспитывать у дошкольников чувство бережного отношения к природе.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3" descr="https://i.ytimg.com/vi/YBRWYuFZ9_E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5157192"/>
            <a:ext cx="2088232" cy="13681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2698990_96-p-zelenii-fon-s-listochkami-dlya-prezentatsi-1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1484784"/>
            <a:ext cx="86409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Технология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это совокупность приёмов, применяемых в каком-либо деле, мастерстве.</a:t>
            </a:r>
          </a:p>
          <a:p>
            <a:pPr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Игровая технология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обладает существенным признаком — чётко поставленной целью обучения и соответствующим ей педагогическим результатом.                                                                             </a:t>
            </a:r>
          </a:p>
          <a:p>
            <a:pPr>
              <a:buNone/>
            </a:pPr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Новизна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 использование игровых технологий позволяют сформировать у детей дошкольного возраста основы экологической культуры, научить 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их бережно относится к природе, 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любить свою родину. </a:t>
            </a:r>
          </a:p>
        </p:txBody>
      </p:sp>
      <p:pic>
        <p:nvPicPr>
          <p:cNvPr id="17410" name="Picture 2" descr="https://avatars.mds.yandex.net/i?id=d93149a4167816c768ad55cf63f51e81_l-5665753-images-thumbs&amp;ref=rim&amp;n=13&amp;w=1080&amp;h=10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488129"/>
            <a:ext cx="2699792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ttps://catherineasquithgallery.com/uploads/posts/2021-02/1612630415_180-p-fon-zelenii-nezhnii-detskii-19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 descr="1610818693_31-p-fon-dlya-prezentatsii-po-okruzhayushchemu-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>
            <a:off x="1547664" y="260648"/>
            <a:ext cx="5328592" cy="1368152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ЭКОЛОГИЧЕСКИЕ ИГРЫ</a:t>
            </a:r>
          </a:p>
        </p:txBody>
      </p:sp>
      <p:sp>
        <p:nvSpPr>
          <p:cNvPr id="7" name="Стрелка вниз 6"/>
          <p:cNvSpPr/>
          <p:nvPr/>
        </p:nvSpPr>
        <p:spPr>
          <a:xfrm rot="2272021">
            <a:off x="1657921" y="1307378"/>
            <a:ext cx="372631" cy="48706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 rot="20768426">
            <a:off x="4697681" y="1592754"/>
            <a:ext cx="360040" cy="491892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20273012">
            <a:off x="6184071" y="1511578"/>
            <a:ext cx="333548" cy="97840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083710">
            <a:off x="2959884" y="1590791"/>
            <a:ext cx="347096" cy="80393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ыноска-облако 12"/>
          <p:cNvSpPr/>
          <p:nvPr/>
        </p:nvSpPr>
        <p:spPr>
          <a:xfrm rot="10800000" flipH="1" flipV="1">
            <a:off x="0" y="1772816"/>
            <a:ext cx="2376264" cy="1224136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Творческие </a:t>
            </a:r>
          </a:p>
        </p:txBody>
      </p:sp>
      <p:sp>
        <p:nvSpPr>
          <p:cNvPr id="16" name="Выноска-облако 15"/>
          <p:cNvSpPr/>
          <p:nvPr/>
        </p:nvSpPr>
        <p:spPr>
          <a:xfrm rot="10800000" flipV="1">
            <a:off x="5652120" y="2564904"/>
            <a:ext cx="2736304" cy="1296144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Дидактические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Выноска-облако 16"/>
          <p:cNvSpPr/>
          <p:nvPr/>
        </p:nvSpPr>
        <p:spPr>
          <a:xfrm rot="10800000" flipV="1">
            <a:off x="6660232" y="1700808"/>
            <a:ext cx="2304256" cy="934121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Подвижные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Выноска-облако 17"/>
          <p:cNvSpPr/>
          <p:nvPr/>
        </p:nvSpPr>
        <p:spPr>
          <a:xfrm>
            <a:off x="1547664" y="2420888"/>
            <a:ext cx="2952328" cy="1296144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Имитационные </a:t>
            </a:r>
          </a:p>
        </p:txBody>
      </p:sp>
      <p:sp>
        <p:nvSpPr>
          <p:cNvPr id="15" name="Выноска-облако 14"/>
          <p:cNvSpPr/>
          <p:nvPr/>
        </p:nvSpPr>
        <p:spPr>
          <a:xfrm rot="10566462" flipV="1">
            <a:off x="3750732" y="2004646"/>
            <a:ext cx="2633236" cy="1351375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Театрализованные </a:t>
            </a:r>
          </a:p>
        </p:txBody>
      </p:sp>
      <p:sp>
        <p:nvSpPr>
          <p:cNvPr id="19" name="Стрелка вниз 18"/>
          <p:cNvSpPr/>
          <p:nvPr/>
        </p:nvSpPr>
        <p:spPr>
          <a:xfrm rot="18578005">
            <a:off x="6858236" y="1137560"/>
            <a:ext cx="353142" cy="680251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1169196" flipH="1">
            <a:off x="6230422" y="3848015"/>
            <a:ext cx="42591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2526162" flipH="1">
            <a:off x="5395923" y="3539950"/>
            <a:ext cx="336889" cy="11519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блако 36"/>
          <p:cNvSpPr/>
          <p:nvPr/>
        </p:nvSpPr>
        <p:spPr>
          <a:xfrm rot="155034">
            <a:off x="2872962" y="4057455"/>
            <a:ext cx="2354560" cy="1346448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Предметные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Облако 37"/>
          <p:cNvSpPr/>
          <p:nvPr/>
        </p:nvSpPr>
        <p:spPr>
          <a:xfrm>
            <a:off x="5004048" y="4581128"/>
            <a:ext cx="2448272" cy="1202432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Словесные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Облако 38"/>
          <p:cNvSpPr/>
          <p:nvPr/>
        </p:nvSpPr>
        <p:spPr>
          <a:xfrm flipH="1">
            <a:off x="7092280" y="4005064"/>
            <a:ext cx="2051720" cy="1296144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Настольно - печатные</a:t>
            </a:r>
          </a:p>
        </p:txBody>
      </p:sp>
      <p:sp>
        <p:nvSpPr>
          <p:cNvPr id="40" name="Стрелка вниз 39"/>
          <p:cNvSpPr/>
          <p:nvPr/>
        </p:nvSpPr>
        <p:spPr>
          <a:xfrm rot="19069668">
            <a:off x="7960405" y="3607436"/>
            <a:ext cx="320204" cy="564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460428" y="90100"/>
            <a:ext cx="223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2" name="Рисунок 21" descr="depositphotos_22550997-stock-illustration-happy-cartoon-flower-soft-toy.jpg"/>
          <p:cNvPicPr>
            <a:picLocks noChangeAspect="1"/>
          </p:cNvPicPr>
          <p:nvPr/>
        </p:nvPicPr>
        <p:blipFill>
          <a:blip r:embed="rId3" cstate="print"/>
          <a:srcRect r="3704" b="3005"/>
          <a:stretch>
            <a:fillRect/>
          </a:stretch>
        </p:blipFill>
        <p:spPr>
          <a:xfrm>
            <a:off x="-1" y="5607217"/>
            <a:ext cx="1368152" cy="12241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ЭКОЛОГИЧЕСКИХ ИГР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107504" y="836712"/>
            <a:ext cx="4464496" cy="59046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ru-RU" sz="2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Ролевые  игры</a:t>
            </a:r>
          </a:p>
          <a:p>
            <a:pPr marL="0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«Зоопарк»</a:t>
            </a:r>
          </a:p>
          <a:p>
            <a:pPr marL="0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 природу» </a:t>
            </a:r>
            <a:endParaRPr lang="ru-RU" sz="20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«Туристы»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«Помощники Айболита»</a:t>
            </a:r>
            <a:endParaRPr lang="ru-RU" sz="20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000" b="1" dirty="0"/>
              <a:t> </a:t>
            </a:r>
            <a:r>
              <a:rPr lang="ru-RU" sz="2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Имитационные</a:t>
            </a:r>
          </a:p>
          <a:p>
            <a:pPr marL="0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«Пищевые цепочки»</a:t>
            </a:r>
            <a:endParaRPr lang="ru-RU" sz="20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«Рассели животных»</a:t>
            </a:r>
            <a:endParaRPr lang="ru-RU" sz="20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Театрализованные </a:t>
            </a:r>
          </a:p>
          <a:p>
            <a:pPr marL="0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литературы, обыгрывание сценок, игры-драматизации</a:t>
            </a:r>
            <a:endParaRPr lang="ru-RU" sz="20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</a:t>
            </a:r>
          </a:p>
          <a:p>
            <a:pPr marL="0" indent="0"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«Наседка с цыплятами»  </a:t>
            </a:r>
          </a:p>
          <a:p>
            <a:pPr marL="0" indent="0"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«Лиса и куры» </a:t>
            </a:r>
          </a:p>
          <a:p>
            <a:pPr marL="0" indent="0"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«Охотники и зайцы» </a:t>
            </a:r>
          </a:p>
          <a:p>
            <a:pPr marL="0" indent="0"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«Воробышки и автомобиль» «Лохматый пес»</a:t>
            </a:r>
          </a:p>
          <a:p>
            <a:pPr marL="0" indent="0"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«Хитрая лиса»</a:t>
            </a:r>
            <a:r>
              <a:rPr lang="ru-RU" sz="2000" dirty="0"/>
              <a:t> </a:t>
            </a:r>
            <a:endParaRPr lang="ru-RU" sz="20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648200" y="836712"/>
            <a:ext cx="4388296" cy="59046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ru-RU" sz="2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0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Предметные</a:t>
            </a:r>
          </a:p>
          <a:p>
            <a:pPr marL="0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 саду ли в огороде» </a:t>
            </a:r>
          </a:p>
          <a:p>
            <a:pPr marL="0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«Круглый год»</a:t>
            </a:r>
          </a:p>
          <a:p>
            <a:pPr marL="0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«Угадай  чей дом»</a:t>
            </a:r>
          </a:p>
          <a:p>
            <a:pPr marL="0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«Чьи следы»</a:t>
            </a:r>
          </a:p>
          <a:p>
            <a:pPr marL="0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«Кто что ест» </a:t>
            </a:r>
          </a:p>
          <a:p>
            <a:pPr algn="ctr">
              <a:buFont typeface="Wingdings" pitchFamily="2" charset="2"/>
              <a:buChar char="Ø"/>
            </a:pPr>
            <a:r>
              <a:rPr lang="ru-RU" sz="20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Словесные </a:t>
            </a:r>
          </a:p>
          <a:p>
            <a:pPr marL="0" indent="0" algn="ctr">
              <a:buNone/>
            </a:pPr>
            <a:r>
              <a:rPr lang="ru-RU" sz="2000" dirty="0"/>
              <a:t>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«Кто летает, бегает, прыгает» «Съедобное- не съедобное»</a:t>
            </a:r>
          </a:p>
          <a:p>
            <a:pPr marL="0" indent="0" algn="ctr">
              <a:buNone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«Четвёртый лишний»</a:t>
            </a:r>
          </a:p>
          <a:p>
            <a:pPr marL="0" indent="0" algn="ctr">
              <a:buNone/>
            </a:pPr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будет, если?»</a:t>
            </a:r>
          </a:p>
          <a:p>
            <a:pPr marL="0" indent="0" algn="ctr">
              <a:buNone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«Кому что нужно?»</a:t>
            </a:r>
            <a:endParaRPr lang="ru-RU" sz="19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Настольно – печатные</a:t>
            </a:r>
            <a:r>
              <a:rPr lang="ru-RU" sz="20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Лото, домино, разрезанные и парные картинки «Фрукты и овощи»,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«Птицы и животные» 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«Зоопарк» «Что за зверь»  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за время года»</a:t>
            </a:r>
            <a:endParaRPr lang="ru-RU" sz="1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310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9375" y="0"/>
            <a:ext cx="9173375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 ознакомлении с природой используются дидактические игры с предметами, настольно-печатные и словесные.  Это наиболее эффективное средство, способствующее более полному и успешному решению задач экологического воспитания детей дошкольного возраста.</a:t>
            </a:r>
            <a:br>
              <a:rPr lang="ru-RU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610818693_31-p-fon-dlya-prezentatsii-po-okruzhayushchemu-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375" y="1340768"/>
            <a:ext cx="9173375" cy="5517232"/>
          </a:xfrm>
          <a:prstGeom prst="rect">
            <a:avLst/>
          </a:prstGeom>
        </p:spPr>
      </p:pic>
      <p:pic>
        <p:nvPicPr>
          <p:cNvPr id="8" name="Picture 2" descr="E:\Documents and Settings\Slava\Рабочий стол\ПРЕЗЕНТАЦИЯ\image (25).jpg"/>
          <p:cNvPicPr>
            <a:picLocks noChangeAspect="1" noChangeArrowheads="1"/>
          </p:cNvPicPr>
          <p:nvPr/>
        </p:nvPicPr>
        <p:blipFill>
          <a:blip r:embed="rId3" cstate="print"/>
          <a:srcRect l="10365" r="14116"/>
          <a:stretch>
            <a:fillRect/>
          </a:stretch>
        </p:blipFill>
        <p:spPr bwMode="auto">
          <a:xfrm>
            <a:off x="4716017" y="1340768"/>
            <a:ext cx="4427984" cy="350551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4" descr="E:\Documents and Settings\Slava\Рабочий стол\ПРЕЗЕНТАЦИЯ\image (27).jpg"/>
          <p:cNvPicPr>
            <a:picLocks noChangeAspect="1" noChangeArrowheads="1"/>
          </p:cNvPicPr>
          <p:nvPr/>
        </p:nvPicPr>
        <p:blipFill>
          <a:blip r:embed="rId4" cstate="print"/>
          <a:srcRect l="13082" r="23691"/>
          <a:stretch>
            <a:fillRect/>
          </a:stretch>
        </p:blipFill>
        <p:spPr bwMode="auto">
          <a:xfrm>
            <a:off x="-29376" y="1340769"/>
            <a:ext cx="4457359" cy="3600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3" descr="E:\Documents and Settings\Slava\Рабочий стол\ПРЕЗЕНТАЦИЯ\image (26).jpg"/>
          <p:cNvPicPr>
            <a:picLocks noChangeAspect="1" noChangeArrowheads="1"/>
          </p:cNvPicPr>
          <p:nvPr/>
        </p:nvPicPr>
        <p:blipFill>
          <a:blip r:embed="rId5" cstate="print"/>
          <a:srcRect t="19988" b="17747"/>
          <a:stretch>
            <a:fillRect/>
          </a:stretch>
        </p:blipFill>
        <p:spPr bwMode="auto">
          <a:xfrm rot="16200000">
            <a:off x="3165807" y="3704902"/>
            <a:ext cx="2856060" cy="40324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10771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610818693_31-p-fon-dlya-prezentatsii-po-okruzhayushchemu-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0692" y="0"/>
            <a:ext cx="9173375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889844"/>
            <a:ext cx="9252520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группе  создан центр «Волшебный мир природы», который содержит полный объём дидактических игр по возрасту детей, картотеки, альбомы,</a:t>
            </a:r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наборы картинок ,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книжки с иллюстрациями и т.д. Центр природы служит не только украшением группы, но и местом для саморазвития дошкольников. Наполнение центра ориентировано на развитие познавательного интереса к экологии. 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При оформлении центра учитываются интересы детей.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Одним из элементов экологического центра является игротека.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Поскольку игра является ведущим видом деятельности детей дошкольного возраста, мы подобрали из уже известных игр такие, в которых по возможности присутствовала бы активная экологически направленная игровая деятельность.</a:t>
            </a:r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Игры используются, в основном, для систематизации представлений о мире природы. В связи с усложнением образовательной нагрузки меняются и сами игры.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Усложняется их содержание, правила, задачи.</a:t>
            </a:r>
            <a:r>
              <a:rPr lang="ru-RU" dirty="0"/>
              <a:t> </a:t>
            </a:r>
          </a:p>
          <a:p>
            <a:pPr algn="ctr"/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Варианты дидактических игр: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«Живое-неживое», «Зоологическое лото», «Животные и растения родного края»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«Разложи карточки», «Береги живое», «Стань другом природы»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«Времена года» ,«Живая азбука», «Животный мир Земли» и др.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Таким образом, экологический Центр является необходимой составляющей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педагогического процесса в дошкольном учреждении.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0733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940</TotalTime>
  <Words>995</Words>
  <Application>Microsoft Office PowerPoint</Application>
  <PresentationFormat>Экран (4:3)</PresentationFormat>
  <Paragraphs>140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Тема Office</vt:lpstr>
      <vt:lpstr>Муниципальное дошкольное образовательное автономное учреждение «Детский сад № 99 «Домовенок « г. Орска»</vt:lpstr>
      <vt:lpstr>АКТУАЛЬНОСТЬ</vt:lpstr>
      <vt:lpstr>АКТУАЛЬНОСТЬ</vt:lpstr>
      <vt:lpstr>Цель : формирование у детей осознанного понимания взаимосвязей всего живого и неживого в природе посредством игровых технологий. </vt:lpstr>
      <vt:lpstr>Презентация PowerPoint</vt:lpstr>
      <vt:lpstr>Презентация PowerPoint</vt:lpstr>
      <vt:lpstr>ВИДЫ ЭКОЛОГИЧЕСКИХ ИГР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anna09991@outlook.com</cp:lastModifiedBy>
  <cp:revision>90</cp:revision>
  <dcterms:modified xsi:type="dcterms:W3CDTF">2022-10-24T11:43:03Z</dcterms:modified>
</cp:coreProperties>
</file>