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1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7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0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0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2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6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7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B155-438E-442A-9F32-F33A78D41FF6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D99C-0675-46F9-A32D-123918095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03634" y="108021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"/>
            <a:ext cx="12192000" cy="68568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30218" y="108021"/>
            <a:ext cx="45315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«Детский сад № 60»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комбинированного вида г. Орска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3224" y="2328847"/>
            <a:ext cx="10024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из бросового материала: </a:t>
            </a:r>
          </a:p>
          <a:p>
            <a:pPr algn="ctr"/>
            <a:r>
              <a:rPr lang="ru-RU" sz="36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«Тактильные дощечки по мотивам сказок»</a:t>
            </a:r>
            <a:endParaRPr lang="ru-RU" sz="3600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1960" y="5858024"/>
            <a:ext cx="38742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Адушева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Н.И.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0181" y="3244334"/>
            <a:ext cx="4811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«Тактильные дощечки по мотивам сказок»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" y="-20398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3142" y="-119283"/>
            <a:ext cx="1088769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«Тактильные дощечки по мотивам сказок»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предназначено для детей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3-7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Пособие направлено на развитие тактильных ощущений, что в свою очередь способствует речевому, зрительному, познавательному и осязательному развитию ребенка. Дети знакомятся с предметами окружающей среды через тактильные ощущения пальчиков, и с помощью данного пособия познают фактуру, плотность, шероховатость, гладкость и другие качества предметов.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создания пособия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способствовать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логического мышления, мелкой моторики пальцев, тактильной памяти, речи и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воображения.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Пособие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предназначено для индивидуальной работы с детьми и совместной деятельности.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1272" y="3376281"/>
            <a:ext cx="84048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представление о фактуре и тактильных особенностях разных предметов;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умения дифференцировать осязательные ощущения;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словарный запас по теме: поверхность предмета на ощупь (гладкая/шершавая, мягкая/жесткая, плоская/выпуклая);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мелкую моторику пальцев рук.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80342" y="133368"/>
            <a:ext cx="9274629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Фанера от ящиков из- под фруктов, обрезки материала, кожи, меха, краски.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Пособие представляет собой дощечки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прямоугольной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из фанеры, 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одной стороны на поверхности дощечки прикреплены прямоугольники разной фактуры и плотности (мех разной фактуры, крупа, кожа), с другой стороны - изображение сказочного персонажа.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957" y="2217646"/>
            <a:ext cx="1562365" cy="15251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585" y="2217646"/>
            <a:ext cx="1660175" cy="14913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386" y="2352285"/>
            <a:ext cx="153632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9490" y="99490"/>
            <a:ext cx="110559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Работа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развитию тактильной чувствительности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несколько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этапов,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каждый из которых характеризуется постепенным усложнением, как самого процесса, так и словесного обозначения качества и свойства предмета, его основного признака.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489" y="1576818"/>
            <a:ext cx="115269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ель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этапа - познакомить детей с дощечками, ввести в словарь прилагательные, характеризующие качества.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Обследование «тактильных дощечек».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Сначала ребенка знакомят с карточками, одна сторона которых имеет поверхность различной фактуры — гладкая, колючая, шероховатая, покрытая длинной или короткой шерстью и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ощупь»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 на ощупь»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653" y="3977475"/>
            <a:ext cx="11748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этапа -  учить детей соотносить поверхности дощечек с определённым животным, эмоциональным состоянием.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дощечку, похожую на лису, медведя, ежа, лягушку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(дав ответ , ребенок сможет сам себя проверить, перевернув дощечку, на обратной стороне которой изображено животное)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Ответь на вопросы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Какое животное напоминает дощечка?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самую злую дощечку, самую добрую, грустную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381" y="720436"/>
            <a:ext cx="1097279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этап работы  посвящен  работе над сказкой.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Педагог, рассказывая знакомую ребенку сказку, героями которой являются животные,  предлагает по ходу повествования прикоснуться рукой к соответствующим карточкам, создает «тактильный образ» сказки. 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 можно провести следующие дидактические игры по сказкам, используя тактильные дощечки: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за кем?», «Кого встретил колобок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проверяет знание содержания сказки. (п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опросить разложить карточки в той последовательности, в которой животные появлялись по ходу сюжета)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герой сказки?»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—тренирует умение узнавать сказку по персонажам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в каком домике живёт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закрепляет знания о домашних и лесных животных.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спрятался в теремке?»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узнать героя сказки, дотронувшись до определенной тактильной дощечки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«Расскажи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ребёнок раскладывает карточки-иллюстрации в правильном порядке и пересказывает сюжет своими словами.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Кто лишний?»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— проверяет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содержания сказки.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1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209" r="19294"/>
          <a:stretch/>
        </p:blipFill>
        <p:spPr>
          <a:xfrm>
            <a:off x="246215" y="130778"/>
            <a:ext cx="4180114" cy="3298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011" r="10214"/>
          <a:stretch/>
        </p:blipFill>
        <p:spPr>
          <a:xfrm>
            <a:off x="634778" y="3365291"/>
            <a:ext cx="4513943" cy="3267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0031" t="18778" r="2204" b="9037"/>
          <a:stretch/>
        </p:blipFill>
        <p:spPr>
          <a:xfrm>
            <a:off x="4858520" y="343268"/>
            <a:ext cx="6024135" cy="2787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15551" r="5673" b="5853"/>
          <a:stretch/>
        </p:blipFill>
        <p:spPr>
          <a:xfrm>
            <a:off x="5580912" y="3130296"/>
            <a:ext cx="6397809" cy="30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92785"/>
            <a:ext cx="12193057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6" y="581726"/>
            <a:ext cx="4148622" cy="2334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16" y="3114547"/>
            <a:ext cx="6075344" cy="34168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73" y="96417"/>
            <a:ext cx="5924699" cy="462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игры «Кого встретил колобок?»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9174" y="1649928"/>
            <a:ext cx="5045227" cy="8431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 игры</a:t>
            </a:r>
          </a:p>
          <a:p>
            <a:pPr algn="ctr">
              <a:lnSpc>
                <a:spcPct val="105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«Кто первым пришел в теремок?»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10323" b="6629"/>
          <a:stretch/>
        </p:blipFill>
        <p:spPr>
          <a:xfrm>
            <a:off x="6653279" y="2916003"/>
            <a:ext cx="5127180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578</Words>
  <Application>Microsoft Office PowerPoint</Application>
  <PresentationFormat>Широкоэкранный</PresentationFormat>
  <Paragraphs>43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10</cp:revision>
  <dcterms:created xsi:type="dcterms:W3CDTF">2024-10-12T11:39:20Z</dcterms:created>
  <dcterms:modified xsi:type="dcterms:W3CDTF">2024-10-12T13:11:28Z</dcterms:modified>
</cp:coreProperties>
</file>