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8122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4063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8065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223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087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31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119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225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519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181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98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45A11-36A9-46CD-8766-83D6F4B7B6A4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A80D5-4BF7-481C-9BC6-7CE6B3B616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167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5121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Игра по экологии: «Живая и неживая природа»</a:t>
            </a:r>
            <a:br>
              <a:rPr lang="ru-RU" dirty="0" smtClean="0"/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6400800" cy="435771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5-7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x3qL5uqaej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3143248"/>
            <a:ext cx="5286412" cy="2357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2337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u="sng" dirty="0"/>
              <a:t>Цель:</a:t>
            </a:r>
            <a:r>
              <a:rPr lang="ru-RU" dirty="0"/>
              <a:t> закрепить представления детей об объектах живой и неживой природы. Развить у детей речь, внимание, память.</a:t>
            </a:r>
          </a:p>
          <a:p>
            <a:pPr marL="0" indent="0">
              <a:buNone/>
            </a:pPr>
            <a:r>
              <a:rPr lang="ru-RU" b="1" u="sng" dirty="0"/>
              <a:t>Задачи</a:t>
            </a:r>
            <a:r>
              <a:rPr lang="ru-RU" dirty="0"/>
              <a:t>:</a:t>
            </a:r>
          </a:p>
          <a:p>
            <a:pPr lvl="0"/>
            <a:r>
              <a:rPr lang="ru-RU" dirty="0"/>
              <a:t>Развивать слуховое внимание, память.</a:t>
            </a:r>
          </a:p>
          <a:p>
            <a:pPr lvl="0"/>
            <a:r>
              <a:rPr lang="ru-RU" dirty="0"/>
              <a:t>Закреплять знания о живой  и неживой природе.</a:t>
            </a:r>
          </a:p>
          <a:p>
            <a:pPr lvl="0"/>
            <a:r>
              <a:rPr lang="ru-RU" dirty="0"/>
              <a:t>Воспитывать интерес к подобным упражнениям.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58803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игры: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состоит из бросового материала, в которое входит 9 больших киндеров, в них спрятаны предметы живой и неживой природы. </a:t>
            </a:r>
          </a:p>
          <a:p>
            <a:pPr marL="0" indent="0">
              <a:buNone/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игру играют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дети по очереди открывают киндеры и смотрят, что лежит внутри. Достают из киндера, то что было спрятано и рассказывают - это объект живой или неживой природы. Затем называют этот объект и рассказывают о нем. Потом дети распределяют отдельно объекты живой природы и отдельно объекты неживой природы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800" dirty="0"/>
              <a:t>В игру играют </a:t>
            </a:r>
            <a:r>
              <a:rPr lang="ru-RU" sz="2800" dirty="0" smtClean="0"/>
              <a:t>9 </a:t>
            </a:r>
            <a:r>
              <a:rPr lang="ru-RU" sz="2800" dirty="0"/>
              <a:t>человек и один ребенок ведущий. Ведущий берет один киндер, не показывая детям, что внутри, описывает его. Дети должны догадаться, что внутри и к чему относится данный объект к живой или к неживой природе. Выигрывает тот, кто больше угадает предметов и правильно ответит к живой или к неживой природе относится.</a:t>
            </a:r>
          </a:p>
          <a:p>
            <a:pPr marL="514350" indent="-514350">
              <a:buAutoNum type="arabicPeriod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82792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внутри киндеров: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1196752"/>
            <a:ext cx="5472608" cy="5472608"/>
          </a:xfrm>
        </p:spPr>
      </p:pic>
    </p:spTree>
    <p:extLst>
      <p:ext uri="{BB962C8B-B14F-4D97-AF65-F5344CB8AC3E}">
        <p14:creationId xmlns:p14="http://schemas.microsoft.com/office/powerpoint/2010/main" xmlns="" val="215441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/>
          <a:lstStyle/>
          <a:p>
            <a:r>
              <a:rPr lang="ru-RU" u="sng" dirty="0" smtClean="0"/>
              <a:t>2 варианта игры с детьми: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2.</a:t>
            </a:r>
            <a:endParaRPr lang="ru-RU" dirty="0"/>
          </a:p>
        </p:txBody>
      </p:sp>
      <p:pic>
        <p:nvPicPr>
          <p:cNvPr id="4" name="Рисунок 3" descr="CTJ2It4sv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928670"/>
            <a:ext cx="2500330" cy="2500330"/>
          </a:xfrm>
          <a:prstGeom prst="rect">
            <a:avLst/>
          </a:prstGeom>
        </p:spPr>
      </p:pic>
      <p:pic>
        <p:nvPicPr>
          <p:cNvPr id="5" name="Рисунок 4" descr="4UGPAbJD93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3438" y="928670"/>
            <a:ext cx="2571768" cy="2571768"/>
          </a:xfrm>
          <a:prstGeom prst="rect">
            <a:avLst/>
          </a:prstGeom>
        </p:spPr>
      </p:pic>
      <p:pic>
        <p:nvPicPr>
          <p:cNvPr id="6" name="Рисунок 5" descr="jWi9SWcrPc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3174" y="3500438"/>
            <a:ext cx="3143272" cy="31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438897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207</Words>
  <Application>Microsoft Office PowerPoint</Application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Игра по экологии: «Живая и неживая природа»  </vt:lpstr>
      <vt:lpstr>Слайд 2</vt:lpstr>
      <vt:lpstr>Описание игры:</vt:lpstr>
      <vt:lpstr>Что внутри киндеров:</vt:lpstr>
      <vt:lpstr>2 варианта игры с детьми: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по экологии: «Живая и неживая природа» (игра для детей 5-7 лет)</dc:title>
  <dc:creator>user</dc:creator>
  <cp:lastModifiedBy>HP</cp:lastModifiedBy>
  <cp:revision>4</cp:revision>
  <dcterms:created xsi:type="dcterms:W3CDTF">2024-10-16T13:49:16Z</dcterms:created>
  <dcterms:modified xsi:type="dcterms:W3CDTF">2024-10-17T15:30:28Z</dcterms:modified>
</cp:coreProperties>
</file>