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1877501_25-phonoteka_org-p-morskoe-puteshestvie-fon-dlya-prezentatsii-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857232"/>
            <a:ext cx="7772400" cy="1470025"/>
          </a:xfrm>
        </p:spPr>
        <p:txBody>
          <a:bodyPr/>
          <a:lstStyle/>
          <a:p>
            <a:r>
              <a:rPr lang="ru-RU" b="1" dirty="0" err="1" smtClean="0">
                <a:latin typeface="Georgia" pitchFamily="18" charset="0"/>
              </a:rPr>
              <a:t>Командообразование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143116"/>
            <a:ext cx="6400800" cy="1752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Georgia" pitchFamily="18" charset="0"/>
              </a:rPr>
              <a:t>Тема:</a:t>
            </a:r>
            <a:r>
              <a:rPr lang="ru-RU" sz="36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Georgia" pitchFamily="18" charset="0"/>
              </a:rPr>
              <a:t>«Море, солнце, пляж, песок»</a:t>
            </a:r>
            <a:endParaRPr lang="ru-RU" sz="36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85918" y="442913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Насырова Наталья Николаевна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err="1" smtClean="0">
                <a:latin typeface="Georgia" pitchFamily="18" charset="0"/>
              </a:rPr>
              <a:t>Колядина</a:t>
            </a:r>
            <a:r>
              <a:rPr lang="ru-RU" sz="3200" dirty="0" smtClean="0">
                <a:latin typeface="Georgia" pitchFamily="18" charset="0"/>
              </a:rPr>
              <a:t> Инесса Вадимовна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1877501_25-phonoteka_org-p-morskoe-puteshestvie-fon-dlya-prezentatsii-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Игра на знакомство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600200"/>
            <a:ext cx="6000792" cy="45259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Первая буква имени</a:t>
            </a:r>
          </a:p>
          <a:p>
            <a:pPr algn="ctr"/>
            <a:endParaRPr lang="ru-RU" sz="4000" b="1" dirty="0" smtClean="0">
              <a:latin typeface="Georgia" pitchFamily="18" charset="0"/>
            </a:endParaRPr>
          </a:p>
          <a:p>
            <a:pPr algn="ctr"/>
            <a:r>
              <a:rPr lang="ru-RU" sz="4000" b="1" dirty="0" smtClean="0">
                <a:latin typeface="Georgia" pitchFamily="18" charset="0"/>
              </a:rPr>
              <a:t>Я – Наталья,                  Н - нежная</a:t>
            </a:r>
            <a:endParaRPr lang="ru-RU" sz="40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1877501_25-phonoteka_org-p-morskoe-puteshestvie-fon-dlya-prezentatsii-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Игра на снятие эмоционального напряжения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600200"/>
            <a:ext cx="6000792" cy="45259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Georgia" pitchFamily="18" charset="0"/>
              </a:rPr>
              <a:t>Делимся на пары</a:t>
            </a:r>
          </a:p>
          <a:p>
            <a:pPr algn="ctr"/>
            <a:r>
              <a:rPr lang="ru-RU" sz="4000" dirty="0" smtClean="0">
                <a:latin typeface="Georgia" pitchFamily="18" charset="0"/>
              </a:rPr>
              <a:t>Спина к лицу</a:t>
            </a:r>
          </a:p>
          <a:p>
            <a:pPr algn="ctr"/>
            <a:r>
              <a:rPr lang="ru-RU" sz="4000" dirty="0" smtClean="0">
                <a:latin typeface="Georgia" pitchFamily="18" charset="0"/>
              </a:rPr>
              <a:t>Рисунок на тему игры</a:t>
            </a:r>
          </a:p>
          <a:p>
            <a:pPr algn="ctr"/>
            <a:r>
              <a:rPr lang="ru-RU" sz="4000" dirty="0" smtClean="0">
                <a:latin typeface="Georgia" pitchFamily="18" charset="0"/>
              </a:rPr>
              <a:t>Угадываем</a:t>
            </a:r>
          </a:p>
          <a:p>
            <a:pPr algn="ctr"/>
            <a:r>
              <a:rPr lang="ru-RU" sz="4000" dirty="0" smtClean="0">
                <a:latin typeface="Georgia" pitchFamily="18" charset="0"/>
              </a:rPr>
              <a:t>Меняемся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1877501_25-phonoteka_org-p-morskoe-puteshestvie-fon-dlya-prezentatsii-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Игра на распределение по командам и определение лидера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928802"/>
            <a:ext cx="6000792" cy="419736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Волшебный мешочек (море, солнце, пляж, песок)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Считалка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Море – «буль-буль»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Солнце – «пошла жара»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Песок – «Ой, горячо»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Пляж – «</a:t>
            </a:r>
            <a:r>
              <a:rPr lang="ru-RU" dirty="0" err="1" smtClean="0">
                <a:latin typeface="Georgia" pitchFamily="18" charset="0"/>
              </a:rPr>
              <a:t>Чурчхелла</a:t>
            </a:r>
            <a:r>
              <a:rPr lang="ru-RU" dirty="0" smtClean="0">
                <a:latin typeface="Georgia" pitchFamily="18" charset="0"/>
              </a:rPr>
              <a:t>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1877501_25-phonoteka_org-p-morskoe-puteshestvie-fon-dlya-prezentatsii-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Игра «</a:t>
            </a:r>
            <a:r>
              <a:rPr lang="ru-RU" b="1" dirty="0" err="1" smtClean="0">
                <a:solidFill>
                  <a:srgbClr val="FF0000"/>
                </a:solidFill>
                <a:latin typeface="Georgia" pitchFamily="18" charset="0"/>
              </a:rPr>
              <a:t>Ассоцация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»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500174"/>
            <a:ext cx="6000792" cy="462598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Каждой команде по паре определений или фраз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Расшифруй первые буквы слова  «</a:t>
            </a:r>
            <a:r>
              <a:rPr lang="ru-RU" b="1" dirty="0" smtClean="0">
                <a:latin typeface="Georgia" pitchFamily="18" charset="0"/>
              </a:rPr>
              <a:t>ОТПУСК»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Можно в стихотворной форме или просто складно…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1877501_25-phonoteka_org-p-morskoe-puteshestvie-fon-dlya-prezentatsii-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Игра «Необитаемый остров»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500174"/>
            <a:ext cx="6000792" cy="462598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После крушений лайнера все остались живы…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Волшебная пещера, где можно найти предметы для того, чтобы попасть домой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5 предметов 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1877501_25-phonoteka_org-p-morskoe-puteshestvie-fon-dlya-prezentatsii-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Игра «Сочини стихотворение…»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500174"/>
            <a:ext cx="6000792" cy="462598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Благополучно вернулись домой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Написать «Воспоминание о лете» – не менее четверостишия, с использованием слов «Море, солнце, пляж, песок…»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1-05/1621877501_25-phonoteka_org-p-morskoe-puteshestvie-fon-dlya-prezentatsii-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Притча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500174"/>
            <a:ext cx="6000792" cy="462598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ВСЁ В ТВОИХ РУКАХ…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185</Words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Командообразование</vt:lpstr>
      <vt:lpstr>Игра на знакомство</vt:lpstr>
      <vt:lpstr>Игра на снятие эмоционального напряжения</vt:lpstr>
      <vt:lpstr>Игра на распределение по командам и определение лидера</vt:lpstr>
      <vt:lpstr>Игра «Ассоцация»</vt:lpstr>
      <vt:lpstr>Игра «Необитаемый остров»</vt:lpstr>
      <vt:lpstr>Игра «Сочини стихотворение…»</vt:lpstr>
      <vt:lpstr>Притча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Командообразование</dc:title>
  <dc:creator>Воронцова</dc:creator>
  <cp:lastModifiedBy>Воронцова</cp:lastModifiedBy>
  <cp:revision>7</cp:revision>
  <dcterms:created xsi:type="dcterms:W3CDTF">2023-09-18T10:22:06Z</dcterms:created>
  <dcterms:modified xsi:type="dcterms:W3CDTF">2023-09-20T04:10:24Z</dcterms:modified>
</cp:coreProperties>
</file>