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4" r:id="rId9"/>
    <p:sldId id="26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0.mp3"/><Relationship Id="rId7" Type="http://schemas.microsoft.com/office/2007/relationships/hdphoto" Target="../media/hdphoto2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4.mp3"/><Relationship Id="rId7" Type="http://schemas.microsoft.com/office/2007/relationships/hdphoto" Target="../media/hdphoto3.wdp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7" Type="http://schemas.openxmlformats.org/officeDocument/2006/relationships/image" Target="../media/image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8676" y="620688"/>
            <a:ext cx="65966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Зимующие птицы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 Оренбургской области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01715"/>
            <a:ext cx="7812360" cy="44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172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Снегирь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24" y="260647"/>
            <a:ext cx="4710764" cy="5675620"/>
          </a:xfrm>
        </p:spPr>
      </p:pic>
      <p:pic>
        <p:nvPicPr>
          <p:cNvPr id="3" name="снегири ново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5578960"/>
            <a:ext cx="609600" cy="609600"/>
          </a:xfrm>
          <a:prstGeom prst="rect">
            <a:avLst/>
          </a:prstGeom>
        </p:spPr>
      </p:pic>
      <p:pic>
        <p:nvPicPr>
          <p:cNvPr id="5" name="звук снегиря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68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2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89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30120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Синица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6"/>
            <a:ext cx="8005749" cy="4392488"/>
          </a:xfrm>
        </p:spPr>
      </p:pic>
      <p:pic>
        <p:nvPicPr>
          <p:cNvPr id="8" name="Синица описа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2320" y="4653136"/>
            <a:ext cx="609600" cy="609600"/>
          </a:xfrm>
          <a:prstGeom prst="rect">
            <a:avLst/>
          </a:prstGeom>
        </p:spPr>
      </p:pic>
      <p:pic>
        <p:nvPicPr>
          <p:cNvPr id="3" name="zvuk-sinic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3648" y="5247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41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248" y="5229200"/>
            <a:ext cx="2005608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Дятел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5544616" cy="6456614"/>
          </a:xfrm>
        </p:spPr>
      </p:pic>
      <p:pic>
        <p:nvPicPr>
          <p:cNvPr id="5" name="дяте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520" y="4077072"/>
            <a:ext cx="609600" cy="609600"/>
          </a:xfrm>
          <a:prstGeom prst="rect">
            <a:avLst/>
          </a:prstGeom>
        </p:spPr>
      </p:pic>
      <p:pic>
        <p:nvPicPr>
          <p:cNvPr id="3" name="звук дятл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2160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7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44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1035496"/>
            <a:ext cx="8964488" cy="89644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55172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Свиристель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описание свиристел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5736" y="4869160"/>
            <a:ext cx="609600" cy="609600"/>
          </a:xfrm>
          <a:prstGeom prst="rect">
            <a:avLst/>
          </a:prstGeom>
        </p:spPr>
      </p:pic>
      <p:pic>
        <p:nvPicPr>
          <p:cNvPr id="3" name="свиристель звук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846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1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94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15719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Сова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86" b="92216" l="9817" r="896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253831"/>
            <a:ext cx="5112568" cy="7111831"/>
          </a:xfrm>
        </p:spPr>
      </p:pic>
      <p:pic>
        <p:nvPicPr>
          <p:cNvPr id="5" name="сова описа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6336" y="3743321"/>
            <a:ext cx="609600" cy="609600"/>
          </a:xfrm>
          <a:prstGeom prst="rect">
            <a:avLst/>
          </a:prstGeom>
        </p:spPr>
      </p:pic>
      <p:pic>
        <p:nvPicPr>
          <p:cNvPr id="6" name="голос совы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446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85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544522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Ворона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60648"/>
            <a:ext cx="8158609" cy="5328592"/>
          </a:xfrm>
        </p:spPr>
      </p:pic>
      <p:pic>
        <p:nvPicPr>
          <p:cNvPr id="5" name="ворона описа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4128" y="5301208"/>
            <a:ext cx="609600" cy="609600"/>
          </a:xfrm>
          <a:prstGeom prst="rect">
            <a:avLst/>
          </a:prstGeom>
        </p:spPr>
      </p:pic>
      <p:pic>
        <p:nvPicPr>
          <p:cNvPr id="6" name="zvuk-voron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328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0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7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522920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Сорока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764704"/>
            <a:ext cx="8535582" cy="3888432"/>
          </a:xfrm>
        </p:spPr>
      </p:pic>
      <p:pic>
        <p:nvPicPr>
          <p:cNvPr id="3" name="описание соро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6296" y="4437112"/>
            <a:ext cx="609600" cy="609600"/>
          </a:xfrm>
          <a:prstGeom prst="rect">
            <a:avLst/>
          </a:prstGeom>
        </p:spPr>
      </p:pic>
      <p:pic>
        <p:nvPicPr>
          <p:cNvPr id="7" name="zvuki-obyknovennoj-sorok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50364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4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937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393305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Воробей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482684" cy="5256584"/>
          </a:xfrm>
        </p:spPr>
      </p:pic>
      <p:pic>
        <p:nvPicPr>
          <p:cNvPr id="3" name="Воробьи описа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6800" y="5848970"/>
            <a:ext cx="609600" cy="609600"/>
          </a:xfrm>
          <a:prstGeom prst="rect">
            <a:avLst/>
          </a:prstGeom>
        </p:spPr>
      </p:pic>
      <p:pic>
        <p:nvPicPr>
          <p:cNvPr id="4" name="chirikane-vorobj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6296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9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957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474</TotalTime>
  <Words>13</Words>
  <Application>Microsoft Office PowerPoint</Application>
  <PresentationFormat>Экран (4:3)</PresentationFormat>
  <Paragraphs>10</Paragraphs>
  <Slides>9</Slides>
  <Notes>0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Воздушный поток</vt:lpstr>
      <vt:lpstr>Презентация PowerPoint</vt:lpstr>
      <vt:lpstr>Снегирь</vt:lpstr>
      <vt:lpstr>Синица</vt:lpstr>
      <vt:lpstr>Дятел</vt:lpstr>
      <vt:lpstr>Свиристель</vt:lpstr>
      <vt:lpstr>Сова</vt:lpstr>
      <vt:lpstr>Ворона</vt:lpstr>
      <vt:lpstr>Сорока</vt:lpstr>
      <vt:lpstr>Воробей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19</cp:revision>
  <dcterms:created xsi:type="dcterms:W3CDTF">2024-11-20T05:31:44Z</dcterms:created>
  <dcterms:modified xsi:type="dcterms:W3CDTF">2024-11-21T06:03:09Z</dcterms:modified>
</cp:coreProperties>
</file>