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23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95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5691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50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2039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320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253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310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22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93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06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81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31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316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93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3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3A8AD-13BE-4745-92E0-E039A17A9C96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D6C37A-653A-4AC5-AE56-0338CA2D9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59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0AE27F-DCFE-400C-8004-D8EB5138FB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614639"/>
            <a:ext cx="7766936" cy="385638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Дидактическая игра 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для детей 4-5 лет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« Что нужно  пожарному»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6F8FA4B-6845-474E-9C79-6EF90FCCA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22434" y="4863548"/>
            <a:ext cx="4704523" cy="1351722"/>
          </a:xfrm>
        </p:spPr>
        <p:txBody>
          <a:bodyPr>
            <a:normAutofit/>
          </a:bodyPr>
          <a:lstStyle/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</a:t>
            </a:r>
          </a:p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Кудряшова Анна Геннадьевна</a:t>
            </a:r>
          </a:p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высшей квалифицированной категории</a:t>
            </a:r>
          </a:p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МДОАУ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 99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г.Орска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13" y="2948450"/>
            <a:ext cx="1879734" cy="3446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54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E8427D-FA14-43ED-A7A0-633B2E26D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DF5A176-76CA-4F3F-9FD7-5E27FF01C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213" y="1819841"/>
            <a:ext cx="9990666" cy="3616214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развитие зрительного внимания, речи, памяти, логического мышления.</a:t>
            </a:r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40" y="3308791"/>
            <a:ext cx="1879734" cy="3446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13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50F5A3-F81B-4B54-8819-221D664DB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49357"/>
            <a:ext cx="8596668" cy="1616765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C6E5DDC-FD14-4117-A195-BF2C98C04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409" y="1987827"/>
            <a:ext cx="9316278" cy="4220816"/>
          </a:xfrm>
        </p:spPr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выделять и называть предметы, необходимые при пожаротушении, объясняя свой выбор; 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знания об орудиях труда для борьбы с пожаром; 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помочь обобщить знания у детей о предметах, необходимых пожарным.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843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F4A1F3-CB68-439D-B13B-CB1BA93A9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0F73E02-E8F7-4EA9-B738-18E940E22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610194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Ребёнку предлагаются набор предметных картинок с изображением одежды, относящейся к профессии пожарного, и предметы, которые нужны в работе пожарному. Ребёнок должен взять определённую картинку, которую называет ему педагог, объяснить для чего нужен этот предмет пожарному и приклеить картинку на панно. </a:t>
            </a:r>
          </a:p>
        </p:txBody>
      </p:sp>
    </p:spTree>
    <p:extLst>
      <p:ext uri="{BB962C8B-B14F-4D97-AF65-F5344CB8AC3E}">
        <p14:creationId xmlns:p14="http://schemas.microsoft.com/office/powerpoint/2010/main" val="283626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C99D44-FFFB-40E1-A81F-3C70826CC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9600"/>
            <a:ext cx="8852452" cy="1320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 для дидактической игры «Что нужно пожарному» включает: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2201D72-9154-409F-B2C1-D9826036A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40092" cy="3880773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Панно-щит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нём можно разместить карточки с иллюстрациями предметов, которые пригодятся пожарному в работе (багор, топор, лом, огнетушитель, гидрант, ведро, ящик с песком, лопата, шланг, громкоговоритель). 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 предметных картинок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 изображением одежды, относящейся к профессии пожарного, и предметов, которые нужны в работе пожарному (шлем, сапоги, перчатки, куртка, брюки, маска-противогаз, пожарная машина).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78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E15FC05A-CC4C-4DE1-B524-1FFF98BB20E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34" y="675101"/>
            <a:ext cx="4511183" cy="52088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B885B44-D865-4885-93DC-1E3F63438A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5394" y="675101"/>
            <a:ext cx="6074972" cy="4842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16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A7C874A-9087-48E3-B413-917C7CAC2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17" y="1802855"/>
            <a:ext cx="8825947" cy="17517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969" y="2948450"/>
            <a:ext cx="1879734" cy="3446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10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139</Words>
  <Application>Microsoft Office PowerPoint</Application>
  <PresentationFormat>Произвольный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Дидактическая игра  для детей 4-5 лет  « Что нужно  пожарному»</vt:lpstr>
      <vt:lpstr>Цель:</vt:lpstr>
      <vt:lpstr>Задачи:</vt:lpstr>
      <vt:lpstr>Ход игры:</vt:lpstr>
      <vt:lpstr>Оборудование для дидактической игры «Что нужно пожарному» включает: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Дидактическая игра  по ОБЖ  « Что нужно  пожарному»</dc:title>
  <dc:creator>777</dc:creator>
  <cp:lastModifiedBy>HP</cp:lastModifiedBy>
  <cp:revision>7</cp:revision>
  <dcterms:created xsi:type="dcterms:W3CDTF">2025-01-23T05:43:18Z</dcterms:created>
  <dcterms:modified xsi:type="dcterms:W3CDTF">2025-01-23T08:55:17Z</dcterms:modified>
</cp:coreProperties>
</file>