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0" autoAdjust="0"/>
    <p:restoredTop sz="0" autoAdjust="0"/>
  </p:normalViewPr>
  <p:slideViewPr>
    <p:cSldViewPr>
      <p:cViewPr>
        <p:scale>
          <a:sx n="80" d="100"/>
          <a:sy n="80" d="100"/>
        </p:scale>
        <p:origin x="-690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8E9FC-8EF6-4D69-ADE4-C27AE2997B5D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533E8-F55D-4883-A7E4-DFB3D0119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144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533E8-F55D-4883-A7E4-DFB3D011991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11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533E8-F55D-4883-A7E4-DFB3D011991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91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9F21-F2CA-4446-93EA-B3573498A476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B1DA-3AE3-4ED9-90AD-5FD74E874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549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9F21-F2CA-4446-93EA-B3573498A476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B1DA-3AE3-4ED9-90AD-5FD74E874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445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9F21-F2CA-4446-93EA-B3573498A476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B1DA-3AE3-4ED9-90AD-5FD74E874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56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9F21-F2CA-4446-93EA-B3573498A476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B1DA-3AE3-4ED9-90AD-5FD74E874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00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9F21-F2CA-4446-93EA-B3573498A476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B1DA-3AE3-4ED9-90AD-5FD74E874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19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9F21-F2CA-4446-93EA-B3573498A476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B1DA-3AE3-4ED9-90AD-5FD74E874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90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9F21-F2CA-4446-93EA-B3573498A476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B1DA-3AE3-4ED9-90AD-5FD74E874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18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9F21-F2CA-4446-93EA-B3573498A476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B1DA-3AE3-4ED9-90AD-5FD74E874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18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9F21-F2CA-4446-93EA-B3573498A476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B1DA-3AE3-4ED9-90AD-5FD74E874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73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9F21-F2CA-4446-93EA-B3573498A476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B1DA-3AE3-4ED9-90AD-5FD74E874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12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9F21-F2CA-4446-93EA-B3573498A476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B1DA-3AE3-4ED9-90AD-5FD74E874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226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29F21-F2CA-4446-93EA-B3573498A476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7B1DA-3AE3-4ED9-90AD-5FD74E874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13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10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Powerpoint-Presentation-HD-Desktop-Wallpaper-182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4" y="0"/>
            <a:ext cx="9189461" cy="689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8597" y="255409"/>
            <a:ext cx="8890831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ЕХНОЛОГИЯ </a:t>
            </a:r>
            <a:b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ПРОБЛЕМНОГО ОБУЧЕНИЯ 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 УСЛОВИЕ 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ФОРМИРОВАНИЯ </a:t>
            </a:r>
            <a:b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ПОЗНАВАТЕЛЬНЫХ ИНТЕРЕСОВ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 ДЕТЕЙ МЛАДШЕГО 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ДОШКОЛЬНОГО ВОЗРАСТА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3336" y="5589240"/>
            <a:ext cx="4896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Воспитатель: </a:t>
            </a:r>
            <a:r>
              <a:rPr lang="ru-RU" sz="2000" b="1" dirty="0" err="1" smtClean="0"/>
              <a:t>Чигарева</a:t>
            </a:r>
            <a:r>
              <a:rPr lang="ru-RU" sz="2000" b="1" dirty="0" smtClean="0"/>
              <a:t> О.Н.</a:t>
            </a:r>
          </a:p>
          <a:p>
            <a:r>
              <a:rPr lang="ru-RU" sz="2000" b="1" dirty="0" smtClean="0"/>
              <a:t>МДОАУ «Детский сад № 103 г. Орска»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47063" y="6441142"/>
            <a:ext cx="902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2025 г.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03398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Powerpoint-Presentation-HD-Desktop-Wallpaper-182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96" y="-50891"/>
            <a:ext cx="9207896" cy="690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r="10625"/>
          <a:stretch/>
        </p:blipFill>
        <p:spPr>
          <a:xfrm>
            <a:off x="3636163" y="3405040"/>
            <a:ext cx="5136595" cy="2998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2" r="10714"/>
          <a:stretch/>
        </p:blipFill>
        <p:spPr>
          <a:xfrm>
            <a:off x="179512" y="209867"/>
            <a:ext cx="5057464" cy="2966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Объект 9"/>
          <p:cNvSpPr txBox="1">
            <a:spLocks/>
          </p:cNvSpPr>
          <p:nvPr/>
        </p:nvSpPr>
        <p:spPr>
          <a:xfrm>
            <a:off x="4932040" y="1340769"/>
            <a:ext cx="3888432" cy="478539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9"/>
          <p:cNvSpPr txBox="1">
            <a:spLocks/>
          </p:cNvSpPr>
          <p:nvPr/>
        </p:nvSpPr>
        <p:spPr>
          <a:xfrm>
            <a:off x="5084440" y="1493169"/>
            <a:ext cx="3888432" cy="478539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9"/>
          <p:cNvSpPr txBox="1">
            <a:spLocks/>
          </p:cNvSpPr>
          <p:nvPr/>
        </p:nvSpPr>
        <p:spPr>
          <a:xfrm>
            <a:off x="5236840" y="1645569"/>
            <a:ext cx="3888432" cy="478539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9"/>
          <p:cNvSpPr txBox="1">
            <a:spLocks/>
          </p:cNvSpPr>
          <p:nvPr/>
        </p:nvSpPr>
        <p:spPr>
          <a:xfrm>
            <a:off x="5652120" y="1340769"/>
            <a:ext cx="2880320" cy="169576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знакомить с материалами, из которых изготовлены предметы, их признаками и свойствами.</a:t>
            </a: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540840"/>
            <a:ext cx="33123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помогали медвежонку, у которого не было жилья, решить проблему. Ребята выясняли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опытов, какие материалы могут использоваться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строительства дома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крыши (прочные, непромокаемые, достаточно тяжелые)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5449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Powerpoint-Presentation-HD-Desktop-Wallpaper-182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55" y="0"/>
            <a:ext cx="9272700" cy="695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650" y="0"/>
            <a:ext cx="9062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занятие с детьми младшей группы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по сказкам»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141" y="1104103"/>
            <a:ext cx="3409414" cy="2557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350" y="1088079"/>
            <a:ext cx="2384811" cy="2589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89" y="3832683"/>
            <a:ext cx="2464899" cy="2874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219" y="3904691"/>
            <a:ext cx="2467708" cy="2730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675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Powerpoint-Presentation-HD-Desktop-Wallpaper-182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33" y="-1"/>
            <a:ext cx="9277333" cy="69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2905133" cy="3274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75368"/>
            <a:ext cx="3938306" cy="4438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Объект 9"/>
          <p:cNvSpPr txBox="1">
            <a:spLocks/>
          </p:cNvSpPr>
          <p:nvPr/>
        </p:nvSpPr>
        <p:spPr>
          <a:xfrm>
            <a:off x="5148064" y="347397"/>
            <a:ext cx="3312368" cy="176944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продолжать развивать исследовательские способности через познавательно-исследовательскую деятельность, самостоятельно проводить несложные опыты.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9"/>
          <p:cNvSpPr txBox="1">
            <a:spLocks/>
          </p:cNvSpPr>
          <p:nvPr/>
        </p:nvSpPr>
        <p:spPr>
          <a:xfrm>
            <a:off x="306778" y="3980452"/>
            <a:ext cx="3695190" cy="17694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занятия по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сказке «Курочка Ряба» дети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решали проблему,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сделать, чтобы яичко не упало и не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разбилось (положить на тарелку, закрыть мягкой тканью, поставить преграду).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по сказке «Маша и медведь» Маша угощала детей чаем, но чай невкусный. Малыши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решали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проблему, как сделать чай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вкусным (положить сахар, мёд, варенье, сгущенное молоко)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2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Powerpoint-Presentation-HD-Desktop-Wallpaper-182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-29321"/>
            <a:ext cx="9288136" cy="696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9247" y="74453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проблемной технологии в процессе организации свободной деятельности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680" y="2767021"/>
            <a:ext cx="4074966" cy="3247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47" y="2767021"/>
            <a:ext cx="3944579" cy="3143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916521" y="1084106"/>
            <a:ext cx="7234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свободное от занятий время малыши играют в дидактические игры «Найди отличия», «Найди такое же колечко»,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здесь прячется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«Что плавает, что тонет», «Четвертый лишний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участвуют в мини-экспериментах.</a:t>
            </a:r>
          </a:p>
        </p:txBody>
      </p:sp>
    </p:spTree>
    <p:extLst>
      <p:ext uri="{BB962C8B-B14F-4D97-AF65-F5344CB8AC3E}">
        <p14:creationId xmlns:p14="http://schemas.microsoft.com/office/powerpoint/2010/main" val="16634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Powerpoint-Presentation-HD-Desktop-Wallpaper-182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79" y="-9239"/>
            <a:ext cx="9171384" cy="687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0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Консультационно-просветительская работа с родителями по вопросу познавательного развития детей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3" y="2996952"/>
            <a:ext cx="4024066" cy="3019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83571" y="1556792"/>
            <a:ext cx="40215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Книжная витрина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книг познавательного характера для детей младшего дошкольного возраста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74056" y="1528623"/>
            <a:ext cx="3707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«Экспериментирование, как средство познавательного развития ребенка»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96952"/>
            <a:ext cx="3857970" cy="2901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3550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Powerpoint-Presentation-HD-Desktop-Wallpaper-182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1" y="188640"/>
            <a:ext cx="80648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работа по проблеме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44" t="5355" r="5157" b="4345"/>
          <a:stretch/>
        </p:blipFill>
        <p:spPr>
          <a:xfrm>
            <a:off x="6884264" y="3943397"/>
            <a:ext cx="1941381" cy="2664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15" t="4097" r="8486" b="8754"/>
          <a:stretch/>
        </p:blipFill>
        <p:spPr>
          <a:xfrm>
            <a:off x="282177" y="3972713"/>
            <a:ext cx="1821226" cy="2606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53" t="15913" r="12687" b="4426"/>
          <a:stretch/>
        </p:blipFill>
        <p:spPr>
          <a:xfrm>
            <a:off x="298276" y="1137320"/>
            <a:ext cx="1800200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2267744" y="1305514"/>
            <a:ext cx="450679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решения квартальной задачи «Активизация работы по внедрению технологии обучения детей дошкольного возраста» с педагогами ДОУ организована методическая работа:</a:t>
            </a: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-82550" algn="ctr">
              <a:buBlip>
                <a:blip r:embed="rId9"/>
              </a:buBlip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и проведена консультация для воспитателей «Активные методы обучения детей дошкольного возраста»;</a:t>
            </a:r>
          </a:p>
          <a:p>
            <a:pPr marL="82550" indent="-82550" algn="ctr">
              <a:buBlip>
                <a:blip r:embed="rId9"/>
              </a:buBlip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оставлена картотека игр-экспериментов для младшей группы;</a:t>
            </a:r>
          </a:p>
          <a:p>
            <a:pPr marL="82550" indent="-82550" algn="ctr">
              <a:buBlip>
                <a:blip r:embed="rId9"/>
              </a:buBlip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конспект занятия с использование технологии проблемного обучения в младшей группе «Домик для медвежонка», записан ролик для практического семинара «Технология проблемного обучения в ДОУ»; </a:t>
            </a:r>
          </a:p>
          <a:p>
            <a:pPr marL="82550" indent="-82550" algn="ctr">
              <a:buBlip>
                <a:blip r:embed="rId9"/>
              </a:buBlip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 и представлен на педсовете опыт практической работы «Применение активных методов обучения при организации образовательного процесса с детьми раннего и младшего возраста».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00868" y="4011906"/>
            <a:ext cx="21602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/>
          <a:srcRect l="1958" t="4613" r="1" b="4611"/>
          <a:stretch/>
        </p:blipFill>
        <p:spPr>
          <a:xfrm>
            <a:off x="6884264" y="1096563"/>
            <a:ext cx="2050648" cy="2621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6842070" y="2004037"/>
            <a:ext cx="20248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3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Powerpoint-Presentation-HD-Desktop-Wallpaper-182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2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835292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работы, направленной на развитие интеллектуальной сферы детей младшего дошкольного возраста и формирования у них устойчивых познавательных интересов, малыши стали более активными, наблюдательными и общительными. Дошкольники учатся видеть проблемные ситуации, формулировать противоречия, находить разные варианты решений. У значительной части детей младшей группы  наблюдается достаточно развитый познавательный интерес, желание исследовать и экспериментировать; появляется умение рассуждать и доказывать.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летний период планирую провести занятия на участке детского сада: </a:t>
            </a:r>
          </a:p>
          <a:p>
            <a:pPr marL="342900" lvl="0" indent="-342900">
              <a:lnSpc>
                <a:spcPct val="150000"/>
              </a:lnSpc>
              <a:buBlip>
                <a:blip r:embed="rId3"/>
              </a:buBlip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достать мяч из надувного бассейна»</a:t>
            </a:r>
          </a:p>
          <a:p>
            <a:pPr marL="342900" lvl="0" indent="-342900">
              <a:lnSpc>
                <a:spcPct val="150000"/>
              </a:lnSpc>
              <a:buBlip>
                <a:blip r:embed="rId3"/>
              </a:buBlip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полить цветы без лейки»</a:t>
            </a:r>
          </a:p>
          <a:p>
            <a:pPr marL="342900" lvl="0" indent="-342900">
              <a:lnSpc>
                <a:spcPct val="150000"/>
              </a:lnSpc>
              <a:buBlip>
                <a:blip r:embed="rId3"/>
              </a:buBlip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играть в песок без совка»</a:t>
            </a:r>
          </a:p>
          <a:p>
            <a:pPr marL="342900" lvl="0" indent="-342900">
              <a:lnSpc>
                <a:spcPct val="150000"/>
              </a:lnSpc>
              <a:buBlip>
                <a:blip r:embed="rId3"/>
              </a:buBlip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 что собрать листочки, если у тебя </a:t>
            </a:r>
          </a:p>
          <a:p>
            <a:pPr lvl="0">
              <a:lnSpc>
                <a:spcPct val="150000"/>
              </a:lnSpc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корзинки»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/>
          </a:p>
        </p:txBody>
      </p:sp>
      <p:sp>
        <p:nvSpPr>
          <p:cNvPr id="5" name="AutoShape 2" descr="https://mail.yandex.ru/message_part/IMG-20250418-WA0000_edit_414162439914819.jpg?_uid=236898797&amp;name=IMG-20250418-WA0000_edit_414162439914819.jpg&amp;hid=1.2&amp;ids=189432659326299677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4" r="2667"/>
          <a:stretch/>
        </p:blipFill>
        <p:spPr>
          <a:xfrm>
            <a:off x="5620488" y="4105227"/>
            <a:ext cx="3127976" cy="2349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7576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Powerpoint-Presentation-HD-Desktop-Wallpaper-182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46601" y="764704"/>
            <a:ext cx="564973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</a:t>
            </a:r>
            <a:b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333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Powerpoint-Presentation-HD-Desktop-Wallpaper-182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5" y="-33504"/>
            <a:ext cx="9243392" cy="693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288201"/>
            <a:ext cx="48490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только тогда знания, 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они приобретаются усилиями 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мысли, а не одной лишь памятью»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(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Л.Н.Толстой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582341"/>
            <a:ext cx="763284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проблемного обучения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продуктивной учебно-познавательной деятельности воспитанников по усвоению знаний и способов умственной деятельности путем восприятия учебного материала в условиях проблемной ситуации, самостоятельного анализа проблемных ситуаций, формулировки проблем и их решение посредством выдвижения гипотез, предположений, их обоснования, доказательства и проверки правильности решения.</a:t>
            </a:r>
          </a:p>
          <a:p>
            <a:pPr fontAlgn="base"/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3359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Powerpoint-Presentation-HD-Desktop-Wallpaper-182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3111" cy="699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71086" y="764703"/>
            <a:ext cx="626469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проблемного обучения в детском саду заключается в том, что воспитатель создает познавательную задачу, ситуацию и 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редоставляет детям возможность изыскивать средства ее решения, используя раннее усвоенные знания и умения.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 технология проблемного обучения используется при организации учебно-воспитательного процесса с детьми старшего дошкольного возраста. 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показывает, что проблемное обучение можно использовать в работе с детьми младшего дошкольного возраста.  Однако важно, чтобы проблемно-игровая ситуация, предлагаемая 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взрослым, находилась в «зоне ближайшего развития» ребёнка и сопровождалась наглядным материалом. </a:t>
            </a:r>
          </a:p>
          <a:p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0" y="1556792"/>
            <a:ext cx="2713316" cy="316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3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Powerpoint-Presentation-HD-Desktop-Wallpaper-182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608" cy="685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356" y="620688"/>
            <a:ext cx="86471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организовать взаимодействие с младшими дошкольниками, предполагающее создание проблемных вопросов, задач, ситуаций и мотивирующее детей на активную самостоятельную деятельность.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342900" indent="-342900">
              <a:buBlip>
                <a:blip r:embed="rId3"/>
              </a:buBlip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представления детей об объектах окружающего мира, явлениях действительности и их отношениях;  </a:t>
            </a:r>
          </a:p>
          <a:p>
            <a:pPr marL="342900" indent="-342900">
              <a:buBlip>
                <a:blip r:embed="rId3"/>
              </a:buBlip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речь детей: обогащать и активизировать словарь, связную, грамматически правильную речь, умение давать разные варианты ответов на поставленный вопрос;  </a:t>
            </a:r>
          </a:p>
          <a:p>
            <a:pPr marL="342900" indent="-342900">
              <a:buBlip>
                <a:blip r:embed="rId3"/>
              </a:buBlip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находить общее в ситуациях, сравнивать и на этой основе проводить аналогии;  </a:t>
            </a:r>
          </a:p>
          <a:p>
            <a:pPr marL="342900" indent="-342900">
              <a:buBlip>
                <a:blip r:embed="rId3"/>
              </a:buBlip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слушать друг друга;  </a:t>
            </a:r>
          </a:p>
          <a:p>
            <a:pPr marL="342900" indent="-342900">
              <a:buBlip>
                <a:blip r:embed="rId3"/>
              </a:buBlip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видеть и принимать проблемную ситуацию с помощью взрослого.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2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Powerpoint-Presentation-HD-Desktop-Wallpaper-182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36" y="1"/>
            <a:ext cx="92262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028343"/>
            <a:ext cx="871296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применении технологии проблемного обучения следует учесть, что дети 3–4 лет ещё не умеют видеть проблемы и ставить их самостоятельно, поэтому ведущая роль в моделировании ситуаций принадлежит педагогу.  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65981" y="152636"/>
            <a:ext cx="4176464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младшей группе актуальны первые два уровня проблемного обучения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3" y="2924944"/>
            <a:ext cx="6264695" cy="1211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Уровень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полусамостоятельной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активности (когда идёт применение детьми прежних знаний в новой ситуации и их участие в поиске способа решения поставленной проблемы)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26469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259633" y="1374243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Уровень несамостоятельной активности (когда идёт восприятие детьми объяснения воспитателя и усвоение образца умственного действия в условиях проблемной ситуации)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26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Powerpoint-Presentation-HD-Desktop-Wallpaper-182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4932040" y="1340769"/>
            <a:ext cx="3888432" cy="4785394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3"/>
              </a:buBlip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ниги познавательного характера для детей младшего дошкольного возраста;</a:t>
            </a:r>
          </a:p>
          <a:p>
            <a:pPr>
              <a:buBlip>
                <a:blip r:embed="rId3"/>
              </a:buBlip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оллекции природных и изготовленных человеком материалов: шишки, камешки, бумага, ткани, ракушки, крышки, желуди;</a:t>
            </a:r>
          </a:p>
          <a:p>
            <a:pPr>
              <a:buBlip>
                <a:blip r:embed="rId3"/>
              </a:buBlip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расители- пищевые и непищевые(гуашь, акварельные краски);</a:t>
            </a:r>
          </a:p>
          <a:p>
            <a:pPr>
              <a:buBlip>
                <a:blip r:embed="rId3"/>
              </a:buBlip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емена бобов, фасоль, гороха;</a:t>
            </a:r>
          </a:p>
          <a:p>
            <a:pPr>
              <a:buBlip>
                <a:blip r:embed="rId3"/>
              </a:buBlip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упа, сосуды для воды, зеркальце для игр с «солнечным зайчиком»;</a:t>
            </a:r>
          </a:p>
          <a:p>
            <a:pPr>
              <a:buBlip>
                <a:blip r:embed="rId3"/>
              </a:buBlip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онтейнеры от  «киндер сюрпризов» с отверстиями (с пахучими </a:t>
            </a:r>
            <a:r>
              <a:rPr lang="ru-RU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веществами: травы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кофе, лимон и пр.);</a:t>
            </a:r>
          </a:p>
          <a:p>
            <a:pPr>
              <a:buBlip>
                <a:blip r:embed="rId3"/>
              </a:buBlip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рубочки, стаканчики, ложки (пластиковые);  </a:t>
            </a:r>
          </a:p>
          <a:p>
            <a:pPr>
              <a:buBlip>
                <a:blip r:embed="rId3"/>
              </a:buBlip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мыльные пузыри;</a:t>
            </a:r>
          </a:p>
          <a:p>
            <a:pPr>
              <a:buBlip>
                <a:blip r:embed="rId3"/>
              </a:buBlip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рупы в контейнерах: рис, гречка, пшено, соль, песок, сахар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мкости для игр с водой и песком;</a:t>
            </a:r>
          </a:p>
          <a:p>
            <a:pPr>
              <a:buBlip>
                <a:blip r:embed="rId3"/>
              </a:buBlip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наборы игрушек резиновых и пластмассовых для игр в песке  и воде;</a:t>
            </a:r>
          </a:p>
          <a:p>
            <a:pPr>
              <a:buBlip>
                <a:blip r:embed="rId3"/>
              </a:buBlip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одные мельницы.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6161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экспериментирования в младшей группе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" r="1" b="15254"/>
          <a:stretch/>
        </p:blipFill>
        <p:spPr>
          <a:xfrm>
            <a:off x="467544" y="1484784"/>
            <a:ext cx="4115406" cy="4312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39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Powerpoint-Presentation-HD-Desktop-Wallpaper-182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55901" cy="694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-13962"/>
            <a:ext cx="92937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Картотеки игр и дидактический материал для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бучения с применением проблемной технологии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младшего дошкольного возраста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20193" y="2851629"/>
            <a:ext cx="3099245" cy="4129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Объект 9"/>
          <p:cNvSpPr txBox="1">
            <a:spLocks/>
          </p:cNvSpPr>
          <p:nvPr/>
        </p:nvSpPr>
        <p:spPr>
          <a:xfrm>
            <a:off x="4932040" y="1340769"/>
            <a:ext cx="3888432" cy="478539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 txBox="1">
            <a:spLocks/>
          </p:cNvSpPr>
          <p:nvPr/>
        </p:nvSpPr>
        <p:spPr>
          <a:xfrm>
            <a:off x="5076055" y="1340769"/>
            <a:ext cx="3744417" cy="17694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артотека «Опыты с песком»;</a:t>
            </a:r>
          </a:p>
          <a:p>
            <a:pPr>
              <a:buBlip>
                <a:blip r:embed="rId4"/>
              </a:buBlip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артотека «Игры с водой»;</a:t>
            </a:r>
          </a:p>
          <a:p>
            <a:pPr>
              <a:buBlip>
                <a:blip r:embed="rId4"/>
              </a:buBlip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«Занимательные опыты и эксперименты в младшей группе»</a:t>
            </a:r>
          </a:p>
          <a:p>
            <a:pPr>
              <a:buBlip>
                <a:blip r:embed="rId4"/>
              </a:buBlip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артотека игры-эксперименты (младший возраст)</a:t>
            </a:r>
          </a:p>
          <a:p>
            <a:pPr>
              <a:buBlip>
                <a:blip r:embed="rId4"/>
              </a:buBlip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ематический перспективный план для младшей группы.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9"/>
          <p:cNvSpPr txBox="1">
            <a:spLocks/>
          </p:cNvSpPr>
          <p:nvPr/>
        </p:nvSpPr>
        <p:spPr>
          <a:xfrm>
            <a:off x="474579" y="4073097"/>
            <a:ext cx="3888432" cy="478539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детская литература:</a:t>
            </a:r>
          </a:p>
          <a:p>
            <a:pPr>
              <a:buBlip>
                <a:blip r:embed="rId4"/>
              </a:buBlip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«Простые опыты с природными материалами»;</a:t>
            </a:r>
          </a:p>
          <a:p>
            <a:pPr>
              <a:buBlip>
                <a:blip r:embed="rId4"/>
              </a:buBlip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«Простые опыты с водой»;</a:t>
            </a:r>
          </a:p>
          <a:p>
            <a:pPr>
              <a:buBlip>
                <a:blip r:embed="rId4"/>
              </a:buBlip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«Простые опыты с воздухом;</a:t>
            </a:r>
          </a:p>
          <a:p>
            <a:pPr>
              <a:buBlip>
                <a:blip r:embed="rId4"/>
              </a:buBlip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«Простые опыты с бумагой».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Admin\Desktop\IMG_20250421_080741_edit_16288861955468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" t="19834" r="5833" b="5401"/>
          <a:stretch/>
        </p:blipFill>
        <p:spPr bwMode="auto">
          <a:xfrm>
            <a:off x="303788" y="1484784"/>
            <a:ext cx="4395345" cy="2377590"/>
          </a:xfrm>
          <a:prstGeom prst="rect">
            <a:avLst/>
          </a:prstGeom>
          <a:noFill/>
          <a:ln w="76200">
            <a:solidFill>
              <a:srgbClr val="3399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6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Powerpoint-Presentation-HD-Desktop-Wallpaper-182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0832"/>
            <a:ext cx="9185109" cy="68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24591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занятий с детьми с использованием проблемной технологии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052736"/>
            <a:ext cx="86409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учебного года с детьми младшей группы были проведены познавательные занятия с применением проблемной технологии:</a:t>
            </a:r>
          </a:p>
          <a:p>
            <a:pPr algn="just">
              <a:lnSpc>
                <a:spcPct val="150000"/>
              </a:lnSpc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Blip>
                <a:blip r:embed="rId4"/>
              </a:buBlip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«Секреты песка»  (выявление свойств сухого-влажного песка)</a:t>
            </a:r>
          </a:p>
          <a:p>
            <a:pPr marL="342900" indent="-342900" algn="just">
              <a:lnSpc>
                <a:spcPct val="150000"/>
              </a:lnSpc>
              <a:buBlip>
                <a:blip r:embed="rId4"/>
              </a:buBlip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зайке не промокнуть 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дождём»</a:t>
            </a:r>
          </a:p>
          <a:p>
            <a:pPr marL="342900" indent="-342900" algn="just">
              <a:lnSpc>
                <a:spcPct val="150000"/>
              </a:lnSpc>
              <a:buBlip>
                <a:blip r:embed="rId4"/>
              </a:buBlip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«Почему лесные животные 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меняют шубку?»  </a:t>
            </a:r>
          </a:p>
          <a:p>
            <a:pPr marL="342900" indent="-342900" algn="just">
              <a:lnSpc>
                <a:spcPct val="150000"/>
              </a:lnSpc>
              <a:buBlip>
                <a:blip r:embed="rId4"/>
              </a:buBlip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«Домик для медвежонка»</a:t>
            </a:r>
          </a:p>
          <a:p>
            <a:pPr marL="342900" indent="-342900" algn="just">
              <a:lnSpc>
                <a:spcPct val="150000"/>
              </a:lnSpc>
              <a:buBlip>
                <a:blip r:embed="rId4"/>
              </a:buBlip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по сказкам»</a:t>
            </a:r>
          </a:p>
        </p:txBody>
      </p:sp>
      <p:pic>
        <p:nvPicPr>
          <p:cNvPr id="2050" name="Picture 2" descr="two children playing with sand castles on the beach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3" b="13113"/>
          <a:stretch/>
        </p:blipFill>
        <p:spPr bwMode="auto">
          <a:xfrm>
            <a:off x="4788024" y="3258049"/>
            <a:ext cx="4244448" cy="3055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4551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Powerpoint-Presentation-HD-Desktop-Wallpaper-182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7066" cy="70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510" y="260648"/>
            <a:ext cx="9276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занятие с детьми младшей группы «Домик для мишки»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63" y="4149080"/>
            <a:ext cx="4197688" cy="2316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4197688" cy="2408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292" y="1300109"/>
            <a:ext cx="4239707" cy="2491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291" y="4182479"/>
            <a:ext cx="4197510" cy="2357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7904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1100</Words>
  <Application>Microsoft Office PowerPoint</Application>
  <PresentationFormat>Экран (4:3)</PresentationFormat>
  <Paragraphs>110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50</cp:revision>
  <dcterms:created xsi:type="dcterms:W3CDTF">2025-04-09T06:05:47Z</dcterms:created>
  <dcterms:modified xsi:type="dcterms:W3CDTF">2025-04-21T04:50:27Z</dcterms:modified>
</cp:coreProperties>
</file>