
<file path=[Content_Types].xml><?xml version="1.0" encoding="utf-8"?>
<Types xmlns="http://schemas.openxmlformats.org/package/2006/content-types">
  <Default ContentType="image/jpeg" Extension="jpeg"/>
  <Default ContentType="application/xml" Extension="xml"/>
  <Default ContentType="application/vnd.openxmlformats-package.relationships+xml" Extension="rels"/>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Types>
</file>

<file path=_rels/.rels><?xml version="1.0" encoding="UTF-8" standalone="no" ?>
<Relationships xmlns="http://schemas.openxmlformats.org/package/2006/relationships">
  <Relationship Id="rId1" Target="ppt/presentation.xml" Type="http://schemas.openxmlformats.org/officeDocument/2006/relationships/officeDocument"/>
  <Relationship Id="rId2" Target="docProps/app.xml" Type="http://schemas.openxmlformats.org/officeDocument/2006/relationships/extended-properties"/>
  <Relationship Id="rId3" Target="docProps/core.xml" Type="http://schemas.openxmlformats.org/package/2006/relationships/metadata/core-properties"/>
</Relationships>

</file>

<file path=ppt/presentation.xml><?xml version="1.0" encoding="utf-8"?>
<p:presentation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p:sldMasterIdLst>
    <p:sldMasterId id="2147483648" r:id="rId2"/>
  </p:sldMasterIdLst>
  <p:sldIdLst>
    <p:sldId id="256" r:id="rId3"/>
    <p:sldId id="257" r:id="rId4"/>
    <p:sldId id="258" r:id="rId5"/>
    <p:sldId id="259" r:id="rId6"/>
    <p:sldId id="260" r:id="rId7"/>
  </p:sldIdLst>
  <p:sldSz cx="9144000" cy="6858000"/>
  <p:notesSz cx="6858000" cy="9144000"/>
</p:presentation>
</file>

<file path=ppt/tableStyles.xml><?xml version="1.0" encoding="utf-8"?>
<a:tblStyleLs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def="{5C22544A-7EE6-4342-B048-85BDC9FD1C3A}"/>
</file>

<file path=ppt/_rels/presentation.xml.rels><?xml version="1.0" encoding="UTF-8" standalone="no" ?>
<Relationships xmlns="http://schemas.openxmlformats.org/package/2006/relationships">
  <Relationship Id="rId6" Target="slides/slide4.xml" Type="http://schemas.openxmlformats.org/officeDocument/2006/relationships/slide"/>
  <Relationship Id="rId1" Target="theme/theme1.xml" Type="http://schemas.openxmlformats.org/officeDocument/2006/relationships/theme"/>
  <Relationship Id="rId2" Target="slideMasters/slideMaster1.xml" Type="http://schemas.openxmlformats.org/officeDocument/2006/relationships/slideMaster"/>
  <Relationship Id="rId3" Target="slides/slide1.xml" Type="http://schemas.openxmlformats.org/officeDocument/2006/relationships/slide"/>
  <Relationship Id="rId8" Target="tableStyles.xml" Type="http://schemas.openxmlformats.org/officeDocument/2006/relationships/tableStyles"/>
  <Relationship Id="rId4" Target="slides/slide2.xml" Type="http://schemas.openxmlformats.org/officeDocument/2006/relationships/slide"/>
  <Relationship Id="rId7" Target="slides/slide5.xml" Type="http://schemas.openxmlformats.org/officeDocument/2006/relationships/slide"/>
  <Relationship Id="rId5" Target="slides/slide3.xml" Type="http://schemas.openxmlformats.org/officeDocument/2006/relationships/slide"/>
</Relationships>

</file>

<file path=ppt/slideLayouts/_rels/slideLayout1.xml.rels><?xml version="1.0" encoding="UTF-8" standalone="no" ?>
<Relationships xmlns="http://schemas.openxmlformats.org/package/2006/relationships">
  <Relationship Id="rId1" Target="../media/2.jpeg" Type="http://schemas.openxmlformats.org/officeDocument/2006/relationships/image"/>
  <Relationship Id="rId2" Target="../slideMasters/slideMaster1.xml" Type="http://schemas.openxmlformats.org/officeDocument/2006/relationships/slideMaster"/>
</Relationships>

</file>

<file path=ppt/slideLayouts/_rels/slideLayout10.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11.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2.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3.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4.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5.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6.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7.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8.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9.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slideLayout1.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title">
  <p:cSld name="Title">
    <p:bg>
      <p:bgPr>
        <a:blipFill>
          <a:blip r:embed="rId1"/>
          <a:stretch/>
        </a:blipFill>
      </p:bgPr>
    </p:bg>
    <p:spTree>
      <p:nvGrpSpPr>
        <p:cNvPr hidden="false" id="31" name="GroupShape 31"/>
        <p:cNvGrpSpPr/>
        <p:nvPr isPhoto="false"/>
      </p:nvGrpSpPr>
      <p:grpSpPr>
        <a:xfrm flipH="false" flipV="false" rot="0">
          <a:off x="0" y="0"/>
          <a:ext cx="0" cy="0"/>
          <a:chOff x="0" y="0"/>
          <a:chExt cx="0" cy="0"/>
        </a:xfrm>
      </p:grpSpPr>
      <p:sp>
        <p:nvSpPr>
          <p:cNvPr hidden="false" id="32" name="Shape 32"/>
          <p:cNvSpPr txBox="true"/>
          <p:nvPr isPhoto="false">
            <p:ph idx="0" type="title"/>
          </p:nvPr>
        </p:nvSpPr>
        <p:spPr>
          <a:xfrm flipH="false" flipV="false" rot="0">
            <a:off x="685800" y="2130425"/>
            <a:ext cx="7772400" cy="1470025"/>
          </a:xfrm>
          <a:prstGeom prst="rect">
            <a:avLst/>
          </a:prstGeom>
        </p:spPr>
        <p:txBody>
          <a:bodyPr/>
          <a:lstStyle>
            <a:defPPr/>
            <a:lvl1pPr lvl="0"/>
          </a:lstStyle>
          <a:p>
            <a:r>
              <a:t>Образец заголовка</a:t>
            </a:r>
          </a:p>
        </p:txBody>
      </p:sp>
      <p:sp>
        <p:nvSpPr>
          <p:cNvPr hidden="false" id="33" name="Shape 33"/>
          <p:cNvSpPr txBox="true"/>
          <p:nvPr isPhoto="false">
            <p:ph idx="1" type="subTitle"/>
          </p:nvPr>
        </p:nvSpPr>
        <p:spPr>
          <a:xfrm flipH="false" flipV="false" rot="0">
            <a:off x="1371600" y="3886200"/>
            <a:ext cx="6400800" cy="1752600"/>
          </a:xfrm>
          <a:prstGeom prst="rect">
            <a:avLst/>
          </a:prstGeom>
        </p:spPr>
        <p:txBody>
          <a:bodyPr/>
          <a:lstStyle>
            <a:defPPr/>
            <a:lvl1pPr algn="ctr" indent="0" lvl="0" marL="0">
              <a:buNone/>
              <a:defRPr>
                <a:solidFill>
                  <a:schemeClr val="tx1">
                    <a:tint val="75000"/>
                  </a:schemeClr>
                </a:solidFill>
              </a:defRPr>
            </a:lvl1pPr>
            <a:lvl2pPr algn="ctr" indent="0" lvl="1" marL="457200">
              <a:buNone/>
              <a:defRPr>
                <a:solidFill>
                  <a:schemeClr val="tx1">
                    <a:tint val="75000"/>
                  </a:schemeClr>
                </a:solidFill>
              </a:defRPr>
            </a:lvl2pPr>
            <a:lvl3pPr algn="ctr" indent="0" lvl="2" marL="914400">
              <a:buNone/>
              <a:defRPr>
                <a:solidFill>
                  <a:schemeClr val="tx1">
                    <a:tint val="75000"/>
                  </a:schemeClr>
                </a:solidFill>
              </a:defRPr>
            </a:lvl3pPr>
            <a:lvl4pPr algn="ctr" indent="0" lvl="3" marL="1371600">
              <a:buNone/>
              <a:defRPr>
                <a:solidFill>
                  <a:schemeClr val="tx1">
                    <a:tint val="75000"/>
                  </a:schemeClr>
                </a:solidFill>
              </a:defRPr>
            </a:lvl4pPr>
            <a:lvl5pPr algn="ctr" indent="0" lvl="4" marL="1828800">
              <a:buNone/>
              <a:defRPr>
                <a:solidFill>
                  <a:schemeClr val="tx1">
                    <a:tint val="75000"/>
                  </a:schemeClr>
                </a:solidFill>
              </a:defRPr>
            </a:lvl5pPr>
            <a:lvl6pPr algn="ctr" indent="0" lvl="5" marL="2286000">
              <a:buNone/>
              <a:defRPr>
                <a:solidFill>
                  <a:schemeClr val="tx1">
                    <a:tint val="75000"/>
                  </a:schemeClr>
                </a:solidFill>
              </a:defRPr>
            </a:lvl6pPr>
            <a:lvl7pPr algn="ctr" indent="0" lvl="6" marL="2743200">
              <a:buNone/>
              <a:defRPr>
                <a:solidFill>
                  <a:schemeClr val="tx1">
                    <a:tint val="75000"/>
                  </a:schemeClr>
                </a:solidFill>
              </a:defRPr>
            </a:lvl7pPr>
            <a:lvl8pPr algn="ctr" indent="0" lvl="7" marL="3200400">
              <a:buNone/>
              <a:defRPr>
                <a:solidFill>
                  <a:schemeClr val="tx1">
                    <a:tint val="75000"/>
                  </a:schemeClr>
                </a:solidFill>
              </a:defRPr>
            </a:lvl8pPr>
            <a:lvl9pPr algn="ctr" indent="0" lvl="8" marL="3657600">
              <a:buNone/>
              <a:defRPr>
                <a:solidFill>
                  <a:schemeClr val="tx1">
                    <a:tint val="75000"/>
                  </a:schemeClr>
                </a:solidFill>
              </a:defRPr>
            </a:lvl9pPr>
          </a:lstStyle>
          <a:p>
            <a:r>
              <a:t>Образец подзаголовка</a:t>
            </a:r>
          </a:p>
        </p:txBody>
      </p:sp>
      <p:sp>
        <p:nvSpPr>
          <p:cNvPr hidden="false" id="34" name="Shape 34"/>
          <p:cNvSpPr txBox="true"/>
          <p:nvPr isPhoto="false">
            <p:ph idx="10" type="dt"/>
          </p:nvPr>
        </p:nvSpPr>
        <p:spPr>
          <a:prstGeom prst="rect">
            <a:avLst/>
          </a:prstGeom>
        </p:spPr>
        <p:txBody>
          <a:bodyPr/>
          <a:lstStyle>
            <a:defPPr/>
            <a:lvl1pPr lvl="0"/>
          </a:lstStyle>
          <a:p>
            <a:r>
              <a:t>11.10.2024</a:t>
            </a:r>
          </a:p>
        </p:txBody>
      </p:sp>
      <p:sp>
        <p:nvSpPr>
          <p:cNvPr hidden="false" id="35" name="Shape 35"/>
          <p:cNvSpPr txBox="true"/>
          <p:nvPr isPhoto="false">
            <p:ph idx="11" type="ftr"/>
          </p:nvPr>
        </p:nvSpPr>
        <p:spPr>
          <a:prstGeom prst="rect">
            <a:avLst/>
          </a:prstGeom>
        </p:spPr>
        <p:txBody>
          <a:bodyPr/>
          <a:lstStyle>
            <a:defPPr/>
            <a:lvl1pPr lvl="0"/>
          </a:lstStyle>
          <a:p/>
        </p:txBody>
      </p:sp>
      <p:sp>
        <p:nvSpPr>
          <p:cNvPr hidden="false" id="36" name="Shape 36"/>
          <p:cNvSpPr txBox="true"/>
          <p:nvPr isPhoto="false">
            <p:ph idx="12" type="sldNum"/>
          </p:nvPr>
        </p:nvSpPr>
        <p:spPr>
          <a:prstGeom prst="rect">
            <a:avLst/>
          </a:prstGeom>
        </p:spPr>
        <p:txBody>
          <a:bodyPr/>
          <a:lstStyle>
            <a:defPPr/>
            <a:lvl1pPr lvl="0"/>
          </a:lstStyle>
          <a:p>
            <a:r>
              <a:t>‹#›</a:t>
            </a:r>
          </a:p>
        </p:txBody>
      </p:sp>
    </p:spTree>
  </p:cSld>
</p:sldLayout>
</file>

<file path=ppt/slideLayouts/slideLayout10.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vertTx">
  <p:cSld name="Title and Vertical Text">
    <p:spTree>
      <p:nvGrpSpPr>
        <p:cNvPr hidden="false" id="59" name="GroupShape 59"/>
        <p:cNvGrpSpPr/>
        <p:nvPr isPhoto="false"/>
      </p:nvGrpSpPr>
      <p:grpSpPr>
        <a:xfrm flipH="false" flipV="false" rot="0">
          <a:off x="0" y="0"/>
          <a:ext cx="0" cy="0"/>
          <a:chOff x="0" y="0"/>
          <a:chExt cx="0" cy="0"/>
        </a:xfrm>
      </p:grpSpPr>
      <p:sp>
        <p:nvSpPr>
          <p:cNvPr hidden="false" id="60" name="Shape 60"/>
          <p:cNvSpPr txBox="true"/>
          <p:nvPr isPhoto="false">
            <p:ph idx="0" type="title"/>
          </p:nvPr>
        </p:nvSpPr>
        <p:spPr>
          <a:prstGeom prst="rect">
            <a:avLst/>
          </a:prstGeom>
        </p:spPr>
        <p:txBody>
          <a:bodyPr/>
          <a:lstStyle>
            <a:defPPr/>
            <a:lvl1pPr lvl="0"/>
          </a:lstStyle>
          <a:p>
            <a:r>
              <a:t>Образец заголовка</a:t>
            </a:r>
          </a:p>
        </p:txBody>
      </p:sp>
      <p:sp>
        <p:nvSpPr>
          <p:cNvPr hidden="false" id="61" name="Shape 61"/>
          <p:cNvSpPr txBox="true"/>
          <p:nvPr isPhoto="false">
            <p:ph idx="1" type="body"/>
          </p:nvPr>
        </p:nvSpPr>
        <p:spPr>
          <a:prstGeom prst="rect">
            <a:avLst/>
          </a:prstGeom>
        </p:spPr>
        <p:txBody>
          <a:bodyPr vert="eaVert"/>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62" name="Shape 62"/>
          <p:cNvSpPr txBox="true"/>
          <p:nvPr isPhoto="false">
            <p:ph idx="10" type="dt"/>
          </p:nvPr>
        </p:nvSpPr>
        <p:spPr>
          <a:prstGeom prst="rect">
            <a:avLst/>
          </a:prstGeom>
        </p:spPr>
        <p:txBody>
          <a:bodyPr/>
          <a:lstStyle>
            <a:defPPr/>
            <a:lvl1pPr lvl="0"/>
          </a:lstStyle>
          <a:p>
            <a:r>
              <a:t>11.10.2024</a:t>
            </a:r>
          </a:p>
        </p:txBody>
      </p:sp>
      <p:sp>
        <p:nvSpPr>
          <p:cNvPr hidden="false" id="63" name="Shape 63"/>
          <p:cNvSpPr txBox="true"/>
          <p:nvPr isPhoto="false">
            <p:ph idx="11" type="ftr"/>
          </p:nvPr>
        </p:nvSpPr>
        <p:spPr>
          <a:prstGeom prst="rect">
            <a:avLst/>
          </a:prstGeom>
        </p:spPr>
        <p:txBody>
          <a:bodyPr/>
          <a:lstStyle>
            <a:defPPr/>
            <a:lvl1pPr lvl="0"/>
          </a:lstStyle>
          <a:p/>
        </p:txBody>
      </p:sp>
      <p:sp>
        <p:nvSpPr>
          <p:cNvPr hidden="false" id="64" name="Shape 64"/>
          <p:cNvSpPr txBox="true"/>
          <p:nvPr isPhoto="false">
            <p:ph idx="12" type="sldNum"/>
          </p:nvPr>
        </p:nvSpPr>
        <p:spPr>
          <a:prstGeom prst="rect">
            <a:avLst/>
          </a:prstGeom>
        </p:spPr>
        <p:txBody>
          <a:bodyPr/>
          <a:lstStyle>
            <a:defPPr/>
            <a:lvl1pPr lvl="0"/>
          </a:lstStyle>
          <a:p>
            <a:r>
              <a:t>‹#›</a:t>
            </a:r>
          </a:p>
        </p:txBody>
      </p:sp>
    </p:spTree>
  </p:cSld>
</p:sldLayout>
</file>

<file path=ppt/slideLayouts/slideLayout11.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vertTitleAndTx">
  <p:cSld name="Vertical Title and Text">
    <p:spTree>
      <p:nvGrpSpPr>
        <p:cNvPr hidden="false" id="19" name="GroupShape 19"/>
        <p:cNvGrpSpPr/>
        <p:nvPr isPhoto="false"/>
      </p:nvGrpSpPr>
      <p:grpSpPr>
        <a:xfrm flipH="false" flipV="false" rot="0">
          <a:off x="0" y="0"/>
          <a:ext cx="0" cy="0"/>
          <a:chOff x="0" y="0"/>
          <a:chExt cx="0" cy="0"/>
        </a:xfrm>
      </p:grpSpPr>
      <p:sp>
        <p:nvSpPr>
          <p:cNvPr hidden="false" id="20" name="Shape 20"/>
          <p:cNvSpPr txBox="true"/>
          <p:nvPr isPhoto="false">
            <p:ph idx="0" type="title"/>
          </p:nvPr>
        </p:nvSpPr>
        <p:spPr>
          <a:xfrm flipH="false" flipV="false" rot="0">
            <a:off x="6629400" y="274638"/>
            <a:ext cx="2057400" cy="5851525"/>
          </a:xfrm>
          <a:prstGeom prst="rect">
            <a:avLst/>
          </a:prstGeom>
        </p:spPr>
        <p:txBody>
          <a:bodyPr vert="eaVert"/>
          <a:lstStyle>
            <a:defPPr/>
            <a:lvl1pPr lvl="0"/>
          </a:lstStyle>
          <a:p>
            <a:r>
              <a:t>Образец заголовка</a:t>
            </a:r>
          </a:p>
        </p:txBody>
      </p:sp>
      <p:sp>
        <p:nvSpPr>
          <p:cNvPr hidden="false" id="21" name="Shape 21"/>
          <p:cNvSpPr txBox="true"/>
          <p:nvPr isPhoto="false">
            <p:ph idx="1" type="body"/>
          </p:nvPr>
        </p:nvSpPr>
        <p:spPr>
          <a:xfrm flipH="false" flipV="false" rot="0">
            <a:off x="457200" y="274638"/>
            <a:ext cx="6019800" cy="5851525"/>
          </a:xfrm>
          <a:prstGeom prst="rect">
            <a:avLst/>
          </a:prstGeom>
        </p:spPr>
        <p:txBody>
          <a:bodyPr vert="eaVert"/>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22" name="Shape 22"/>
          <p:cNvSpPr txBox="true"/>
          <p:nvPr isPhoto="false">
            <p:ph idx="10" type="dt"/>
          </p:nvPr>
        </p:nvSpPr>
        <p:spPr>
          <a:prstGeom prst="rect">
            <a:avLst/>
          </a:prstGeom>
        </p:spPr>
        <p:txBody>
          <a:bodyPr/>
          <a:lstStyle>
            <a:defPPr/>
            <a:lvl1pPr lvl="0"/>
          </a:lstStyle>
          <a:p>
            <a:r>
              <a:t>11.10.2024</a:t>
            </a:r>
          </a:p>
        </p:txBody>
      </p:sp>
      <p:sp>
        <p:nvSpPr>
          <p:cNvPr hidden="false" id="23" name="Shape 23"/>
          <p:cNvSpPr txBox="true"/>
          <p:nvPr isPhoto="false">
            <p:ph idx="11" type="ftr"/>
          </p:nvPr>
        </p:nvSpPr>
        <p:spPr>
          <a:prstGeom prst="rect">
            <a:avLst/>
          </a:prstGeom>
        </p:spPr>
        <p:txBody>
          <a:bodyPr/>
          <a:lstStyle>
            <a:defPPr/>
            <a:lvl1pPr lvl="0"/>
          </a:lstStyle>
          <a:p/>
        </p:txBody>
      </p:sp>
      <p:sp>
        <p:nvSpPr>
          <p:cNvPr hidden="false" id="24" name="Shape 24"/>
          <p:cNvSpPr txBox="true"/>
          <p:nvPr isPhoto="false">
            <p:ph idx="12" type="sldNum"/>
          </p:nvPr>
        </p:nvSpPr>
        <p:spPr>
          <a:prstGeom prst="rect">
            <a:avLst/>
          </a:prstGeom>
        </p:spPr>
        <p:txBody>
          <a:bodyPr/>
          <a:lstStyle>
            <a:defPPr/>
            <a:lvl1pPr lvl="0"/>
          </a:lstStyle>
          <a:p>
            <a:r>
              <a:t>‹#›</a:t>
            </a:r>
          </a:p>
        </p:txBody>
      </p:sp>
    </p:spTree>
  </p:cSld>
</p:sldLayout>
</file>

<file path=ppt/slideLayouts/slideLayout2.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obj">
  <p:cSld name="Title and Content">
    <p:spTree>
      <p:nvGrpSpPr>
        <p:cNvPr hidden="false" id="44" name="GroupShape 44"/>
        <p:cNvGrpSpPr/>
        <p:nvPr isPhoto="false"/>
      </p:nvGrpSpPr>
      <p:grpSpPr>
        <a:xfrm flipH="false" flipV="false" rot="0">
          <a:off x="0" y="0"/>
          <a:ext cx="0" cy="0"/>
          <a:chOff x="0" y="0"/>
          <a:chExt cx="0" cy="0"/>
        </a:xfrm>
      </p:grpSpPr>
      <p:sp>
        <p:nvSpPr>
          <p:cNvPr hidden="false" id="45" name="Shape 45"/>
          <p:cNvSpPr txBox="true"/>
          <p:nvPr isPhoto="false">
            <p:ph idx="0" type="title"/>
          </p:nvPr>
        </p:nvSpPr>
        <p:spPr>
          <a:prstGeom prst="rect">
            <a:avLst/>
          </a:prstGeom>
        </p:spPr>
        <p:txBody>
          <a:bodyPr/>
          <a:lstStyle>
            <a:defPPr/>
            <a:lvl1pPr lvl="0"/>
          </a:lstStyle>
          <a:p>
            <a:r>
              <a:t>Образец заголовка</a:t>
            </a:r>
          </a:p>
        </p:txBody>
      </p:sp>
      <p:sp>
        <p:nvSpPr>
          <p:cNvPr hidden="false" id="46" name="Shape 46"/>
          <p:cNvSpPr txBox="true"/>
          <p:nvPr isPhoto="false">
            <p:ph idx="1" type="body"/>
          </p:nvPr>
        </p:nvSpPr>
        <p:spPr>
          <a:prstGeom prst="rect">
            <a:avLst/>
          </a:prstGeom>
        </p:spPr>
        <p:txBody>
          <a:bodyPr/>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47" name="Shape 47"/>
          <p:cNvSpPr txBox="true"/>
          <p:nvPr isPhoto="false">
            <p:ph idx="10" type="dt"/>
          </p:nvPr>
        </p:nvSpPr>
        <p:spPr>
          <a:prstGeom prst="rect">
            <a:avLst/>
          </a:prstGeom>
        </p:spPr>
        <p:txBody>
          <a:bodyPr/>
          <a:lstStyle>
            <a:defPPr/>
            <a:lvl1pPr lvl="0"/>
          </a:lstStyle>
          <a:p>
            <a:r>
              <a:t>11.10.2024</a:t>
            </a:r>
          </a:p>
        </p:txBody>
      </p:sp>
      <p:sp>
        <p:nvSpPr>
          <p:cNvPr hidden="false" id="48" name="Shape 48"/>
          <p:cNvSpPr txBox="true"/>
          <p:nvPr isPhoto="false">
            <p:ph idx="11" type="ftr"/>
          </p:nvPr>
        </p:nvSpPr>
        <p:spPr>
          <a:prstGeom prst="rect">
            <a:avLst/>
          </a:prstGeom>
        </p:spPr>
        <p:txBody>
          <a:bodyPr/>
          <a:lstStyle>
            <a:defPPr/>
            <a:lvl1pPr lvl="0"/>
          </a:lstStyle>
          <a:p/>
        </p:txBody>
      </p:sp>
      <p:sp>
        <p:nvSpPr>
          <p:cNvPr hidden="false" id="49" name="Shape 49"/>
          <p:cNvSpPr txBox="true"/>
          <p:nvPr isPhoto="false">
            <p:ph idx="12" type="sldNum"/>
          </p:nvPr>
        </p:nvSpPr>
        <p:spPr>
          <a:prstGeom prst="rect">
            <a:avLst/>
          </a:prstGeom>
        </p:spPr>
        <p:txBody>
          <a:bodyPr/>
          <a:lstStyle>
            <a:defPPr/>
            <a:lvl1pPr lvl="0"/>
          </a:lstStyle>
          <a:p>
            <a:r>
              <a:t>‹#›</a:t>
            </a:r>
          </a:p>
        </p:txBody>
      </p:sp>
    </p:spTree>
  </p:cSld>
</p:sldLayout>
</file>

<file path=ppt/slideLayouts/slideLayout3.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secHead">
  <p:cSld name="Title and Subtitle">
    <p:spTree>
      <p:nvGrpSpPr>
        <p:cNvPr hidden="false" id="25" name="GroupShape 25"/>
        <p:cNvGrpSpPr/>
        <p:nvPr isPhoto="false"/>
      </p:nvGrpSpPr>
      <p:grpSpPr>
        <a:xfrm flipH="false" flipV="false" rot="0">
          <a:off x="0" y="0"/>
          <a:ext cx="0" cy="0"/>
          <a:chOff x="0" y="0"/>
          <a:chExt cx="0" cy="0"/>
        </a:xfrm>
      </p:grpSpPr>
      <p:sp>
        <p:nvSpPr>
          <p:cNvPr hidden="false" id="26" name="Shape 26"/>
          <p:cNvSpPr txBox="true"/>
          <p:nvPr isPhoto="false">
            <p:ph idx="0" type="title"/>
          </p:nvPr>
        </p:nvSpPr>
        <p:spPr>
          <a:xfrm flipH="false" flipV="false" rot="0">
            <a:off x="722313" y="4406900"/>
            <a:ext cx="7772400" cy="1362075"/>
          </a:xfrm>
          <a:prstGeom prst="rect">
            <a:avLst/>
          </a:prstGeom>
        </p:spPr>
        <p:txBody>
          <a:bodyPr anchor="t"/>
          <a:lstStyle>
            <a:defPPr/>
            <a:lvl1pPr algn="l" lvl="0">
              <a:defRPr b="true" cap="all" sz="4000"/>
            </a:lvl1pPr>
          </a:lstStyle>
          <a:p>
            <a:r>
              <a:t>Образец заголовка</a:t>
            </a:r>
          </a:p>
        </p:txBody>
      </p:sp>
      <p:sp>
        <p:nvSpPr>
          <p:cNvPr hidden="false" id="27" name="Shape 27"/>
          <p:cNvSpPr txBox="true"/>
          <p:nvPr isPhoto="false">
            <p:ph idx="1" type="body"/>
          </p:nvPr>
        </p:nvSpPr>
        <p:spPr>
          <a:xfrm flipH="false" flipV="false" rot="0">
            <a:off x="722313" y="2906713"/>
            <a:ext cx="7772400" cy="1500186"/>
          </a:xfrm>
          <a:prstGeom prst="rect">
            <a:avLst/>
          </a:prstGeom>
        </p:spPr>
        <p:txBody>
          <a:bodyPr anchor="b"/>
          <a:lstStyle>
            <a:defPPr/>
            <a:lvl1pPr indent="0" lvl="0" marL="0">
              <a:buNone/>
              <a:defRPr sz="2000">
                <a:solidFill>
                  <a:schemeClr val="tx1">
                    <a:tint val="75000"/>
                  </a:schemeClr>
                </a:solidFill>
              </a:defRPr>
            </a:lvl1pPr>
            <a:lvl2pPr indent="0" lvl="1" marL="457200">
              <a:buNone/>
              <a:defRPr sz="1800">
                <a:solidFill>
                  <a:schemeClr val="tx1">
                    <a:tint val="75000"/>
                  </a:schemeClr>
                </a:solidFill>
              </a:defRPr>
            </a:lvl2pPr>
            <a:lvl3pPr indent="0" lvl="2" marL="914400">
              <a:buNone/>
              <a:defRPr sz="1600">
                <a:solidFill>
                  <a:schemeClr val="tx1">
                    <a:tint val="75000"/>
                  </a:schemeClr>
                </a:solidFill>
              </a:defRPr>
            </a:lvl3pPr>
            <a:lvl4pPr indent="0" lvl="3" marL="1371600">
              <a:buNone/>
              <a:defRPr sz="1400">
                <a:solidFill>
                  <a:schemeClr val="tx1">
                    <a:tint val="75000"/>
                  </a:schemeClr>
                </a:solidFill>
              </a:defRPr>
            </a:lvl4pPr>
            <a:lvl5pPr indent="0" lvl="4" marL="1828800">
              <a:buNone/>
              <a:defRPr sz="1400">
                <a:solidFill>
                  <a:schemeClr val="tx1">
                    <a:tint val="75000"/>
                  </a:schemeClr>
                </a:solidFill>
              </a:defRPr>
            </a:lvl5pPr>
            <a:lvl6pPr indent="0" lvl="5" marL="2286000">
              <a:buNone/>
              <a:defRPr sz="1400">
                <a:solidFill>
                  <a:schemeClr val="tx1">
                    <a:tint val="75000"/>
                  </a:schemeClr>
                </a:solidFill>
              </a:defRPr>
            </a:lvl6pPr>
            <a:lvl7pPr indent="0" lvl="6" marL="2743200">
              <a:buNone/>
              <a:defRPr sz="1400">
                <a:solidFill>
                  <a:schemeClr val="tx1">
                    <a:tint val="75000"/>
                  </a:schemeClr>
                </a:solidFill>
              </a:defRPr>
            </a:lvl7pPr>
            <a:lvl8pPr indent="0" lvl="7" marL="3200400">
              <a:buNone/>
              <a:defRPr sz="1400">
                <a:solidFill>
                  <a:schemeClr val="tx1">
                    <a:tint val="75000"/>
                  </a:schemeClr>
                </a:solidFill>
              </a:defRPr>
            </a:lvl8pPr>
            <a:lvl9pPr indent="0" lvl="8" marL="3657600">
              <a:buNone/>
              <a:defRPr sz="1400">
                <a:solidFill>
                  <a:schemeClr val="tx1">
                    <a:tint val="75000"/>
                  </a:schemeClr>
                </a:solidFill>
              </a:defRPr>
            </a:lvl9pPr>
          </a:lstStyle>
          <a:p>
            <a:pPr lvl="0"/>
            <a:r>
              <a:t>Образец текста</a:t>
            </a:r>
          </a:p>
        </p:txBody>
      </p:sp>
      <p:sp>
        <p:nvSpPr>
          <p:cNvPr hidden="false" id="28" name="Shape 28"/>
          <p:cNvSpPr txBox="true"/>
          <p:nvPr isPhoto="false">
            <p:ph idx="10" type="dt"/>
          </p:nvPr>
        </p:nvSpPr>
        <p:spPr>
          <a:prstGeom prst="rect">
            <a:avLst/>
          </a:prstGeom>
        </p:spPr>
        <p:txBody>
          <a:bodyPr/>
          <a:lstStyle>
            <a:defPPr/>
            <a:lvl1pPr lvl="0"/>
          </a:lstStyle>
          <a:p>
            <a:r>
              <a:t>11.10.2024</a:t>
            </a:r>
          </a:p>
        </p:txBody>
      </p:sp>
      <p:sp>
        <p:nvSpPr>
          <p:cNvPr hidden="false" id="29" name="Shape 29"/>
          <p:cNvSpPr txBox="true"/>
          <p:nvPr isPhoto="false">
            <p:ph idx="11" type="ftr"/>
          </p:nvPr>
        </p:nvSpPr>
        <p:spPr>
          <a:prstGeom prst="rect">
            <a:avLst/>
          </a:prstGeom>
        </p:spPr>
        <p:txBody>
          <a:bodyPr/>
          <a:lstStyle>
            <a:defPPr/>
            <a:lvl1pPr lvl="0"/>
          </a:lstStyle>
          <a:p/>
        </p:txBody>
      </p:sp>
      <p:sp>
        <p:nvSpPr>
          <p:cNvPr hidden="false" id="30" name="Shape 30"/>
          <p:cNvSpPr txBox="true"/>
          <p:nvPr isPhoto="false">
            <p:ph idx="12" type="sldNum"/>
          </p:nvPr>
        </p:nvSpPr>
        <p:spPr>
          <a:prstGeom prst="rect">
            <a:avLst/>
          </a:prstGeom>
        </p:spPr>
        <p:txBody>
          <a:bodyPr/>
          <a:lstStyle>
            <a:defPPr/>
            <a:lvl1pPr lvl="0"/>
          </a:lstStyle>
          <a:p>
            <a:r>
              <a:t>‹#›</a:t>
            </a:r>
          </a:p>
        </p:txBody>
      </p:sp>
    </p:spTree>
  </p:cSld>
</p:sldLayout>
</file>

<file path=ppt/slideLayouts/slideLayout4.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titleOnly">
  <p:cSld name="Slide Title">
    <p:spTree>
      <p:nvGrpSpPr>
        <p:cNvPr hidden="false" id="14" name="GroupShape 14"/>
        <p:cNvGrpSpPr/>
        <p:nvPr isPhoto="false"/>
      </p:nvGrpSpPr>
      <p:grpSpPr>
        <a:xfrm flipH="false" flipV="false" rot="0">
          <a:off x="0" y="0"/>
          <a:ext cx="0" cy="0"/>
          <a:chOff x="0" y="0"/>
          <a:chExt cx="0" cy="0"/>
        </a:xfrm>
      </p:grpSpPr>
      <p:sp>
        <p:nvSpPr>
          <p:cNvPr hidden="false" id="15" name="Shape 15"/>
          <p:cNvSpPr txBox="true"/>
          <p:nvPr isPhoto="false">
            <p:ph idx="0" type="title"/>
          </p:nvPr>
        </p:nvSpPr>
        <p:spPr>
          <a:prstGeom prst="rect">
            <a:avLst/>
          </a:prstGeom>
        </p:spPr>
        <p:txBody>
          <a:bodyPr/>
          <a:lstStyle>
            <a:defPPr/>
            <a:lvl1pPr lvl="0"/>
          </a:lstStyle>
          <a:p>
            <a:r>
              <a:t>Образец заголовка</a:t>
            </a:r>
          </a:p>
        </p:txBody>
      </p:sp>
      <p:sp>
        <p:nvSpPr>
          <p:cNvPr hidden="false" id="16" name="Shape 16"/>
          <p:cNvSpPr txBox="true"/>
          <p:nvPr isPhoto="false">
            <p:ph idx="10" type="dt"/>
          </p:nvPr>
        </p:nvSpPr>
        <p:spPr>
          <a:prstGeom prst="rect">
            <a:avLst/>
          </a:prstGeom>
        </p:spPr>
        <p:txBody>
          <a:bodyPr/>
          <a:lstStyle>
            <a:defPPr/>
            <a:lvl1pPr lvl="0"/>
          </a:lstStyle>
          <a:p>
            <a:r>
              <a:t>11.10.2024</a:t>
            </a:r>
          </a:p>
        </p:txBody>
      </p:sp>
      <p:sp>
        <p:nvSpPr>
          <p:cNvPr hidden="false" id="17" name="Shape 17"/>
          <p:cNvSpPr txBox="true"/>
          <p:nvPr isPhoto="false">
            <p:ph idx="11" type="ftr"/>
          </p:nvPr>
        </p:nvSpPr>
        <p:spPr>
          <a:prstGeom prst="rect">
            <a:avLst/>
          </a:prstGeom>
        </p:spPr>
        <p:txBody>
          <a:bodyPr/>
          <a:lstStyle>
            <a:defPPr/>
            <a:lvl1pPr lvl="0"/>
          </a:lstStyle>
          <a:p/>
        </p:txBody>
      </p:sp>
      <p:sp>
        <p:nvSpPr>
          <p:cNvPr hidden="false" id="18" name="Shape 18"/>
          <p:cNvSpPr txBox="true"/>
          <p:nvPr isPhoto="false">
            <p:ph idx="12" type="sldNum"/>
          </p:nvPr>
        </p:nvSpPr>
        <p:spPr>
          <a:prstGeom prst="rect">
            <a:avLst/>
          </a:prstGeom>
        </p:spPr>
        <p:txBody>
          <a:bodyPr/>
          <a:lstStyle>
            <a:defPPr/>
            <a:lvl1pPr lvl="0"/>
          </a:lstStyle>
          <a:p>
            <a:r>
              <a:t>‹#›</a:t>
            </a:r>
          </a:p>
        </p:txBody>
      </p:sp>
    </p:spTree>
  </p:cSld>
</p:sldLayout>
</file>

<file path=ppt/slideLayouts/slideLayout5.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twoObj">
  <p:cSld name="Title and Two Columns">
    <p:spTree>
      <p:nvGrpSpPr>
        <p:cNvPr hidden="false" id="37" name="GroupShape 37"/>
        <p:cNvGrpSpPr/>
        <p:nvPr isPhoto="false"/>
      </p:nvGrpSpPr>
      <p:grpSpPr>
        <a:xfrm flipH="false" flipV="false" rot="0">
          <a:off x="0" y="0"/>
          <a:ext cx="0" cy="0"/>
          <a:chOff x="0" y="0"/>
          <a:chExt cx="0" cy="0"/>
        </a:xfrm>
      </p:grpSpPr>
      <p:sp>
        <p:nvSpPr>
          <p:cNvPr hidden="false" id="38" name="Shape 38"/>
          <p:cNvSpPr txBox="true"/>
          <p:nvPr isPhoto="false">
            <p:ph idx="0" type="title"/>
          </p:nvPr>
        </p:nvSpPr>
        <p:spPr>
          <a:prstGeom prst="rect">
            <a:avLst/>
          </a:prstGeom>
        </p:spPr>
        <p:txBody>
          <a:bodyPr/>
          <a:lstStyle>
            <a:defPPr/>
            <a:lvl1pPr lvl="0"/>
          </a:lstStyle>
          <a:p>
            <a:r>
              <a:t>Образец заголовка</a:t>
            </a:r>
          </a:p>
        </p:txBody>
      </p:sp>
      <p:sp>
        <p:nvSpPr>
          <p:cNvPr hidden="false" id="39" name="Shape 39"/>
          <p:cNvSpPr txBox="true"/>
          <p:nvPr isPhoto="false">
            <p:ph idx="1" type="body"/>
          </p:nvPr>
        </p:nvSpPr>
        <p:spPr>
          <a:xfrm flipH="false" flipV="false" rot="0">
            <a:off x="457200" y="1600200"/>
            <a:ext cx="4038600" cy="4525963"/>
          </a:xfrm>
          <a:prstGeom prst="rect">
            <a:avLst/>
          </a:prstGeom>
        </p:spPr>
        <p:txBody>
          <a:bodyPr/>
          <a:lstStyle>
            <a:defPPr/>
            <a:lvl1pPr lvl="0">
              <a:defRPr sz="2800"/>
            </a:lvl1pPr>
            <a:lvl2pPr lvl="1">
              <a:defRPr sz="2400"/>
            </a:lvl2pPr>
            <a:lvl3pPr lvl="2">
              <a:defRPr sz="2000"/>
            </a:lvl3pPr>
            <a:lvl4pPr lvl="3">
              <a:defRPr sz="1800"/>
            </a:lvl4pPr>
            <a:lvl5pPr lvl="4">
              <a:defRPr sz="1800"/>
            </a:lvl5pPr>
            <a:lvl6pPr lvl="5">
              <a:defRPr sz="1800"/>
            </a:lvl6pPr>
            <a:lvl7pPr lvl="6">
              <a:defRPr sz="1800"/>
            </a:lvl7pPr>
            <a:lvl8pPr lvl="7">
              <a:defRPr sz="1800"/>
            </a:lvl8pPr>
            <a:lvl9pPr lvl="8">
              <a:defRPr sz="1800"/>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40" name="Shape 40"/>
          <p:cNvSpPr txBox="true"/>
          <p:nvPr isPhoto="false">
            <p:ph idx="2" type="body"/>
          </p:nvPr>
        </p:nvSpPr>
        <p:spPr>
          <a:xfrm flipH="false" flipV="false" rot="0">
            <a:off x="4648200" y="1600200"/>
            <a:ext cx="4038600" cy="4525963"/>
          </a:xfrm>
          <a:prstGeom prst="rect">
            <a:avLst/>
          </a:prstGeom>
        </p:spPr>
        <p:txBody>
          <a:bodyPr/>
          <a:lstStyle>
            <a:defPPr/>
            <a:lvl1pPr lvl="0">
              <a:defRPr sz="2800"/>
            </a:lvl1pPr>
            <a:lvl2pPr lvl="1">
              <a:defRPr sz="2400"/>
            </a:lvl2pPr>
            <a:lvl3pPr lvl="2">
              <a:defRPr sz="2000"/>
            </a:lvl3pPr>
            <a:lvl4pPr lvl="3">
              <a:defRPr sz="1800"/>
            </a:lvl4pPr>
            <a:lvl5pPr lvl="4">
              <a:defRPr sz="1800"/>
            </a:lvl5pPr>
            <a:lvl6pPr lvl="5">
              <a:defRPr sz="1800"/>
            </a:lvl6pPr>
            <a:lvl7pPr lvl="6">
              <a:defRPr sz="1800"/>
            </a:lvl7pPr>
            <a:lvl8pPr lvl="7">
              <a:defRPr sz="1800"/>
            </a:lvl8pPr>
            <a:lvl9pPr lvl="8">
              <a:defRPr sz="1800"/>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41" name="Shape 41"/>
          <p:cNvSpPr txBox="true"/>
          <p:nvPr isPhoto="false">
            <p:ph idx="10" type="dt"/>
          </p:nvPr>
        </p:nvSpPr>
        <p:spPr>
          <a:prstGeom prst="rect">
            <a:avLst/>
          </a:prstGeom>
        </p:spPr>
        <p:txBody>
          <a:bodyPr/>
          <a:lstStyle>
            <a:defPPr/>
            <a:lvl1pPr lvl="0"/>
          </a:lstStyle>
          <a:p>
            <a:r>
              <a:t>11.10.2024</a:t>
            </a:r>
          </a:p>
        </p:txBody>
      </p:sp>
      <p:sp>
        <p:nvSpPr>
          <p:cNvPr hidden="false" id="42" name="Shape 42"/>
          <p:cNvSpPr txBox="true"/>
          <p:nvPr isPhoto="false">
            <p:ph idx="11" type="ftr"/>
          </p:nvPr>
        </p:nvSpPr>
        <p:spPr>
          <a:prstGeom prst="rect">
            <a:avLst/>
          </a:prstGeom>
        </p:spPr>
        <p:txBody>
          <a:bodyPr/>
          <a:lstStyle>
            <a:defPPr/>
            <a:lvl1pPr lvl="0"/>
          </a:lstStyle>
          <a:p/>
        </p:txBody>
      </p:sp>
      <p:sp>
        <p:nvSpPr>
          <p:cNvPr hidden="false" id="43" name="Shape 43"/>
          <p:cNvSpPr txBox="true"/>
          <p:nvPr isPhoto="false">
            <p:ph idx="12" type="sldNum"/>
          </p:nvPr>
        </p:nvSpPr>
        <p:spPr>
          <a:prstGeom prst="rect">
            <a:avLst/>
          </a:prstGeom>
        </p:spPr>
        <p:txBody>
          <a:bodyPr/>
          <a:lstStyle>
            <a:defPPr/>
            <a:lvl1pPr lvl="0"/>
          </a:lstStyle>
          <a:p>
            <a:r>
              <a:t>‹#›</a:t>
            </a:r>
          </a:p>
        </p:txBody>
      </p:sp>
    </p:spTree>
  </p:cSld>
</p:sldLayout>
</file>

<file path=ppt/slideLayouts/slideLayout6.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blank">
  <p:cSld name="Blank">
    <p:spTree>
      <p:nvGrpSpPr>
        <p:cNvPr hidden="false" id="65" name="GroupShape 65"/>
        <p:cNvGrpSpPr/>
        <p:nvPr isPhoto="false"/>
      </p:nvGrpSpPr>
      <p:grpSpPr>
        <a:xfrm flipH="false" flipV="false" rot="0">
          <a:off x="0" y="0"/>
          <a:ext cx="0" cy="0"/>
          <a:chOff x="0" y="0"/>
          <a:chExt cx="0" cy="0"/>
        </a:xfrm>
      </p:grpSpPr>
      <p:sp>
        <p:nvSpPr>
          <p:cNvPr hidden="false" id="66" name="Shape 66"/>
          <p:cNvSpPr txBox="true"/>
          <p:nvPr isPhoto="false">
            <p:ph idx="10" type="dt"/>
          </p:nvPr>
        </p:nvSpPr>
        <p:spPr>
          <a:prstGeom prst="rect">
            <a:avLst/>
          </a:prstGeom>
        </p:spPr>
        <p:txBody>
          <a:bodyPr/>
          <a:lstStyle>
            <a:defPPr/>
            <a:lvl1pPr lvl="0"/>
          </a:lstStyle>
          <a:p>
            <a:r>
              <a:t>11.10.2024</a:t>
            </a:r>
          </a:p>
        </p:txBody>
      </p:sp>
      <p:sp>
        <p:nvSpPr>
          <p:cNvPr hidden="false" id="67" name="Shape 67"/>
          <p:cNvSpPr txBox="true"/>
          <p:nvPr isPhoto="false">
            <p:ph idx="11" type="ftr"/>
          </p:nvPr>
        </p:nvSpPr>
        <p:spPr>
          <a:prstGeom prst="rect">
            <a:avLst/>
          </a:prstGeom>
        </p:spPr>
        <p:txBody>
          <a:bodyPr/>
          <a:lstStyle>
            <a:defPPr/>
            <a:lvl1pPr lvl="0"/>
          </a:lstStyle>
          <a:p/>
        </p:txBody>
      </p:sp>
      <p:sp>
        <p:nvSpPr>
          <p:cNvPr hidden="false" id="68" name="Shape 68"/>
          <p:cNvSpPr txBox="true"/>
          <p:nvPr isPhoto="false">
            <p:ph idx="12" type="sldNum"/>
          </p:nvPr>
        </p:nvSpPr>
        <p:spPr>
          <a:prstGeom prst="rect">
            <a:avLst/>
          </a:prstGeom>
        </p:spPr>
        <p:txBody>
          <a:bodyPr/>
          <a:lstStyle>
            <a:defPPr/>
            <a:lvl1pPr lvl="0"/>
          </a:lstStyle>
          <a:p>
            <a:r>
              <a:t>‹#›</a:t>
            </a:r>
          </a:p>
        </p:txBody>
      </p:sp>
    </p:spTree>
  </p:cSld>
</p:sldLayout>
</file>

<file path=ppt/slideLayouts/slideLayout7.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twoTxTwoObj">
  <p:cSld name="Comparison">
    <p:spTree>
      <p:nvGrpSpPr>
        <p:cNvPr hidden="false" id="50" name="GroupShape 50"/>
        <p:cNvGrpSpPr/>
        <p:nvPr isPhoto="false"/>
      </p:nvGrpSpPr>
      <p:grpSpPr>
        <a:xfrm flipH="false" flipV="false" rot="0">
          <a:off x="0" y="0"/>
          <a:ext cx="0" cy="0"/>
          <a:chOff x="0" y="0"/>
          <a:chExt cx="0" cy="0"/>
        </a:xfrm>
      </p:grpSpPr>
      <p:sp>
        <p:nvSpPr>
          <p:cNvPr hidden="false" id="51" name="Shape 51"/>
          <p:cNvSpPr txBox="true"/>
          <p:nvPr isPhoto="false">
            <p:ph idx="0" type="title"/>
          </p:nvPr>
        </p:nvSpPr>
        <p:spPr>
          <a:prstGeom prst="rect">
            <a:avLst/>
          </a:prstGeom>
        </p:spPr>
        <p:txBody>
          <a:bodyPr/>
          <a:lstStyle>
            <a:defPPr/>
            <a:lvl1pPr lvl="0"/>
          </a:lstStyle>
          <a:p>
            <a:r>
              <a:t>Образец заголовка</a:t>
            </a:r>
          </a:p>
        </p:txBody>
      </p:sp>
      <p:sp>
        <p:nvSpPr>
          <p:cNvPr hidden="false" id="52" name="Shape 52"/>
          <p:cNvSpPr txBox="true"/>
          <p:nvPr isPhoto="false">
            <p:ph idx="1" type="body"/>
          </p:nvPr>
        </p:nvSpPr>
        <p:spPr>
          <a:xfrm flipH="false" flipV="false" rot="0">
            <a:off x="457200" y="1535113"/>
            <a:ext cx="4040188" cy="639762"/>
          </a:xfrm>
          <a:prstGeom prst="rect">
            <a:avLst/>
          </a:prstGeom>
        </p:spPr>
        <p:txBody>
          <a:bodyPr anchor="b"/>
          <a:lstStyle>
            <a:defPPr/>
            <a:lvl1pPr indent="0" lvl="0" marL="0">
              <a:buNone/>
              <a:defRPr b="true" sz="2400"/>
            </a:lvl1pPr>
            <a:lvl2pPr indent="0" lvl="1" marL="457200">
              <a:buNone/>
              <a:defRPr b="true" sz="2000"/>
            </a:lvl2pPr>
            <a:lvl3pPr indent="0" lvl="2" marL="914400">
              <a:buNone/>
              <a:defRPr b="true" sz="1800"/>
            </a:lvl3pPr>
            <a:lvl4pPr indent="0" lvl="3" marL="1371600">
              <a:buNone/>
              <a:defRPr b="true" sz="1600"/>
            </a:lvl4pPr>
            <a:lvl5pPr indent="0" lvl="4" marL="1828800">
              <a:buNone/>
              <a:defRPr b="true" sz="1600"/>
            </a:lvl5pPr>
            <a:lvl6pPr indent="0" lvl="5" marL="2286000">
              <a:buNone/>
              <a:defRPr b="true" sz="1600"/>
            </a:lvl6pPr>
            <a:lvl7pPr indent="0" lvl="6" marL="2743200">
              <a:buNone/>
              <a:defRPr b="true" sz="1600"/>
            </a:lvl7pPr>
            <a:lvl8pPr indent="0" lvl="7" marL="3200400">
              <a:buNone/>
              <a:defRPr b="true" sz="1600"/>
            </a:lvl8pPr>
            <a:lvl9pPr indent="0" lvl="8" marL="3657600">
              <a:buNone/>
              <a:defRPr b="true" sz="1600"/>
            </a:lvl9pPr>
          </a:lstStyle>
          <a:p>
            <a:pPr lvl="0"/>
            <a:r>
              <a:t>Образец текста</a:t>
            </a:r>
          </a:p>
        </p:txBody>
      </p:sp>
      <p:sp>
        <p:nvSpPr>
          <p:cNvPr hidden="false" id="53" name="Shape 53"/>
          <p:cNvSpPr txBox="true"/>
          <p:nvPr isPhoto="false">
            <p:ph idx="2" type="body"/>
          </p:nvPr>
        </p:nvSpPr>
        <p:spPr>
          <a:xfrm flipH="false" flipV="false" rot="0">
            <a:off x="457200" y="2174875"/>
            <a:ext cx="4040188" cy="3951288"/>
          </a:xfrm>
          <a:prstGeom prst="rect">
            <a:avLst/>
          </a:prstGeom>
        </p:spPr>
        <p:txBody>
          <a:bodyPr/>
          <a:lstStyle>
            <a:defPPr/>
            <a:lvl1pPr lvl="0">
              <a:defRPr sz="2400"/>
            </a:lvl1pPr>
            <a:lvl2pPr lvl="1">
              <a:defRPr sz="2000"/>
            </a:lvl2pPr>
            <a:lvl3pPr lvl="2">
              <a:defRPr sz="1800"/>
            </a:lvl3pPr>
            <a:lvl4pPr lvl="3">
              <a:defRPr sz="1600"/>
            </a:lvl4pPr>
            <a:lvl5pPr lvl="4">
              <a:defRPr sz="1600"/>
            </a:lvl5pPr>
            <a:lvl6pPr lvl="5">
              <a:defRPr sz="1600"/>
            </a:lvl6pPr>
            <a:lvl7pPr lvl="6">
              <a:defRPr sz="1600"/>
            </a:lvl7pPr>
            <a:lvl8pPr lvl="7">
              <a:defRPr sz="1600"/>
            </a:lvl8pPr>
            <a:lvl9pPr lvl="8">
              <a:defRPr sz="1600"/>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54" name="Shape 54"/>
          <p:cNvSpPr txBox="true"/>
          <p:nvPr isPhoto="false">
            <p:ph idx="3" type="body"/>
          </p:nvPr>
        </p:nvSpPr>
        <p:spPr>
          <a:xfrm flipH="false" flipV="false" rot="0">
            <a:off x="4645025" y="1535113"/>
            <a:ext cx="4041775" cy="639762"/>
          </a:xfrm>
          <a:prstGeom prst="rect">
            <a:avLst/>
          </a:prstGeom>
        </p:spPr>
        <p:txBody>
          <a:bodyPr anchor="b"/>
          <a:lstStyle>
            <a:defPPr/>
            <a:lvl1pPr indent="0" lvl="0" marL="0">
              <a:buNone/>
              <a:defRPr b="true" sz="2400"/>
            </a:lvl1pPr>
            <a:lvl2pPr indent="0" lvl="1" marL="457200">
              <a:buNone/>
              <a:defRPr b="true" sz="2000"/>
            </a:lvl2pPr>
            <a:lvl3pPr indent="0" lvl="2" marL="914400">
              <a:buNone/>
              <a:defRPr b="true" sz="1800"/>
            </a:lvl3pPr>
            <a:lvl4pPr indent="0" lvl="3" marL="1371600">
              <a:buNone/>
              <a:defRPr b="true" sz="1600"/>
            </a:lvl4pPr>
            <a:lvl5pPr indent="0" lvl="4" marL="1828800">
              <a:buNone/>
              <a:defRPr b="true" sz="1600"/>
            </a:lvl5pPr>
            <a:lvl6pPr indent="0" lvl="5" marL="2286000">
              <a:buNone/>
              <a:defRPr b="true" sz="1600"/>
            </a:lvl6pPr>
            <a:lvl7pPr indent="0" lvl="6" marL="2743200">
              <a:buNone/>
              <a:defRPr b="true" sz="1600"/>
            </a:lvl7pPr>
            <a:lvl8pPr indent="0" lvl="7" marL="3200400">
              <a:buNone/>
              <a:defRPr b="true" sz="1600"/>
            </a:lvl8pPr>
            <a:lvl9pPr indent="0" lvl="8" marL="3657600">
              <a:buNone/>
              <a:defRPr b="true" sz="1600"/>
            </a:lvl9pPr>
          </a:lstStyle>
          <a:p>
            <a:pPr lvl="0"/>
            <a:r>
              <a:t>Образец текста</a:t>
            </a:r>
          </a:p>
        </p:txBody>
      </p:sp>
      <p:sp>
        <p:nvSpPr>
          <p:cNvPr hidden="false" id="55" name="Shape 55"/>
          <p:cNvSpPr txBox="true"/>
          <p:nvPr isPhoto="false">
            <p:ph idx="4" type="body"/>
          </p:nvPr>
        </p:nvSpPr>
        <p:spPr>
          <a:xfrm flipH="false" flipV="false" rot="0">
            <a:off x="4645025" y="2174875"/>
            <a:ext cx="4041775" cy="3951288"/>
          </a:xfrm>
          <a:prstGeom prst="rect">
            <a:avLst/>
          </a:prstGeom>
        </p:spPr>
        <p:txBody>
          <a:bodyPr/>
          <a:lstStyle>
            <a:defPPr/>
            <a:lvl1pPr lvl="0">
              <a:defRPr sz="2400"/>
            </a:lvl1pPr>
            <a:lvl2pPr lvl="1">
              <a:defRPr sz="2000"/>
            </a:lvl2pPr>
            <a:lvl3pPr lvl="2">
              <a:defRPr sz="1800"/>
            </a:lvl3pPr>
            <a:lvl4pPr lvl="3">
              <a:defRPr sz="1600"/>
            </a:lvl4pPr>
            <a:lvl5pPr lvl="4">
              <a:defRPr sz="1600"/>
            </a:lvl5pPr>
            <a:lvl6pPr lvl="5">
              <a:defRPr sz="1600"/>
            </a:lvl6pPr>
            <a:lvl7pPr lvl="6">
              <a:defRPr sz="1600"/>
            </a:lvl7pPr>
            <a:lvl8pPr lvl="7">
              <a:defRPr sz="1600"/>
            </a:lvl8pPr>
            <a:lvl9pPr lvl="8">
              <a:defRPr sz="1600"/>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56" name="Shape 56"/>
          <p:cNvSpPr txBox="true"/>
          <p:nvPr isPhoto="false">
            <p:ph idx="10" type="dt"/>
          </p:nvPr>
        </p:nvSpPr>
        <p:spPr>
          <a:prstGeom prst="rect">
            <a:avLst/>
          </a:prstGeom>
        </p:spPr>
        <p:txBody>
          <a:bodyPr/>
          <a:lstStyle>
            <a:defPPr/>
            <a:lvl1pPr lvl="0"/>
          </a:lstStyle>
          <a:p>
            <a:r>
              <a:t>11.10.2024</a:t>
            </a:r>
          </a:p>
        </p:txBody>
      </p:sp>
      <p:sp>
        <p:nvSpPr>
          <p:cNvPr hidden="false" id="57" name="Shape 57"/>
          <p:cNvSpPr txBox="true"/>
          <p:nvPr isPhoto="false">
            <p:ph idx="11" type="ftr"/>
          </p:nvPr>
        </p:nvSpPr>
        <p:spPr>
          <a:prstGeom prst="rect">
            <a:avLst/>
          </a:prstGeom>
        </p:spPr>
        <p:txBody>
          <a:bodyPr/>
          <a:lstStyle>
            <a:defPPr/>
            <a:lvl1pPr lvl="0"/>
          </a:lstStyle>
          <a:p/>
        </p:txBody>
      </p:sp>
      <p:sp>
        <p:nvSpPr>
          <p:cNvPr hidden="false" id="58" name="Shape 58"/>
          <p:cNvSpPr txBox="true"/>
          <p:nvPr isPhoto="false">
            <p:ph idx="12" type="sldNum"/>
          </p:nvPr>
        </p:nvSpPr>
        <p:spPr>
          <a:prstGeom prst="rect">
            <a:avLst/>
          </a:prstGeom>
        </p:spPr>
        <p:txBody>
          <a:bodyPr/>
          <a:lstStyle>
            <a:defPPr/>
            <a:lvl1pPr lvl="0"/>
          </a:lstStyle>
          <a:p>
            <a:r>
              <a:t>‹#›</a:t>
            </a:r>
          </a:p>
        </p:txBody>
      </p:sp>
    </p:spTree>
  </p:cSld>
</p:sldLayout>
</file>

<file path=ppt/slideLayouts/slideLayout8.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objTx">
  <p:cSld name="Title, Text and Object">
    <p:spTree>
      <p:nvGrpSpPr>
        <p:cNvPr hidden="false" id="7" name="GroupShape 7"/>
        <p:cNvGrpSpPr/>
        <p:nvPr isPhoto="false"/>
      </p:nvGrpSpPr>
      <p:grpSpPr>
        <a:xfrm flipH="false" flipV="false" rot="0">
          <a:off x="0" y="0"/>
          <a:ext cx="0" cy="0"/>
          <a:chOff x="0" y="0"/>
          <a:chExt cx="0" cy="0"/>
        </a:xfrm>
      </p:grpSpPr>
      <p:sp>
        <p:nvSpPr>
          <p:cNvPr hidden="false" id="8" name="Shape 8"/>
          <p:cNvSpPr txBox="true"/>
          <p:nvPr isPhoto="false">
            <p:ph idx="0" type="title"/>
          </p:nvPr>
        </p:nvSpPr>
        <p:spPr>
          <a:xfrm flipH="false" flipV="false" rot="0">
            <a:off x="457200" y="273050"/>
            <a:ext cx="3008313" cy="1162050"/>
          </a:xfrm>
          <a:prstGeom prst="rect">
            <a:avLst/>
          </a:prstGeom>
        </p:spPr>
        <p:txBody>
          <a:bodyPr anchor="b"/>
          <a:lstStyle>
            <a:defPPr/>
            <a:lvl1pPr algn="l" lvl="0">
              <a:defRPr b="true" sz="2000"/>
            </a:lvl1pPr>
          </a:lstStyle>
          <a:p>
            <a:r>
              <a:t>Образец заголовка</a:t>
            </a:r>
          </a:p>
        </p:txBody>
      </p:sp>
      <p:sp>
        <p:nvSpPr>
          <p:cNvPr hidden="false" id="9" name="Shape 9"/>
          <p:cNvSpPr txBox="true"/>
          <p:nvPr isPhoto="false">
            <p:ph idx="1" type="body"/>
          </p:nvPr>
        </p:nvSpPr>
        <p:spPr>
          <a:xfrm flipH="false" flipV="false" rot="0">
            <a:off x="3575050" y="273050"/>
            <a:ext cx="5111750" cy="5853113"/>
          </a:xfrm>
          <a:prstGeom prst="rect">
            <a:avLst/>
          </a:prstGeom>
        </p:spPr>
        <p:txBody>
          <a:bodyPr/>
          <a:lstStyle>
            <a:defPPr/>
            <a:lvl1pPr lvl="0">
              <a:defRPr sz="3200"/>
            </a:lvl1pPr>
            <a:lvl2pPr lvl="1">
              <a:defRPr sz="2800"/>
            </a:lvl2pPr>
            <a:lvl3pPr lvl="2">
              <a:defRPr sz="2400"/>
            </a:lvl3pPr>
            <a:lvl4pPr lvl="3">
              <a:defRPr sz="2000"/>
            </a:lvl4pPr>
            <a:lvl5pPr lvl="4">
              <a:defRPr sz="2000"/>
            </a:lvl5pPr>
            <a:lvl6pPr lvl="5">
              <a:defRPr sz="2000"/>
            </a:lvl6pPr>
            <a:lvl7pPr lvl="6">
              <a:defRPr sz="2000"/>
            </a:lvl7pPr>
            <a:lvl8pPr lvl="7">
              <a:defRPr sz="2000"/>
            </a:lvl8pPr>
            <a:lvl9pPr lvl="8">
              <a:defRPr sz="2000"/>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10" name="Shape 10"/>
          <p:cNvSpPr txBox="true"/>
          <p:nvPr isPhoto="false">
            <p:ph idx="2" type="body"/>
          </p:nvPr>
        </p:nvSpPr>
        <p:spPr>
          <a:xfrm flipH="false" flipV="false" rot="0">
            <a:off x="457200" y="1435100"/>
            <a:ext cx="3008313" cy="4691063"/>
          </a:xfrm>
          <a:prstGeom prst="rect">
            <a:avLst/>
          </a:prstGeom>
        </p:spPr>
        <p:txBody>
          <a:bodyPr/>
          <a:lstStyle>
            <a:defPPr/>
            <a:lvl1pPr indent="0" lvl="0" marL="0">
              <a:buNone/>
              <a:defRPr sz="1400"/>
            </a:lvl1pPr>
            <a:lvl2pPr indent="0" lvl="1" marL="457200">
              <a:buNone/>
              <a:defRPr sz="1200"/>
            </a:lvl2pPr>
            <a:lvl3pPr indent="0" lvl="2" marL="914400">
              <a:buNone/>
              <a:defRPr sz="1000"/>
            </a:lvl3pPr>
            <a:lvl4pPr indent="0" lvl="3" marL="1371600">
              <a:buNone/>
              <a:defRPr sz="900"/>
            </a:lvl4pPr>
            <a:lvl5pPr indent="0" lvl="4" marL="1828800">
              <a:buNone/>
              <a:defRPr sz="900"/>
            </a:lvl5pPr>
            <a:lvl6pPr indent="0" lvl="5" marL="2286000">
              <a:buNone/>
              <a:defRPr sz="900"/>
            </a:lvl6pPr>
            <a:lvl7pPr indent="0" lvl="6" marL="2743200">
              <a:buNone/>
              <a:defRPr sz="900"/>
            </a:lvl7pPr>
            <a:lvl8pPr indent="0" lvl="7" marL="3200400">
              <a:buNone/>
              <a:defRPr sz="900"/>
            </a:lvl8pPr>
            <a:lvl9pPr indent="0" lvl="8" marL="3657600">
              <a:buNone/>
              <a:defRPr sz="900"/>
            </a:lvl9pPr>
          </a:lstStyle>
          <a:p>
            <a:pPr lvl="0"/>
            <a:r>
              <a:t>Образец текста</a:t>
            </a:r>
          </a:p>
        </p:txBody>
      </p:sp>
      <p:sp>
        <p:nvSpPr>
          <p:cNvPr hidden="false" id="11" name="Shape 11"/>
          <p:cNvSpPr txBox="true"/>
          <p:nvPr isPhoto="false">
            <p:ph idx="10" type="dt"/>
          </p:nvPr>
        </p:nvSpPr>
        <p:spPr>
          <a:prstGeom prst="rect">
            <a:avLst/>
          </a:prstGeom>
        </p:spPr>
        <p:txBody>
          <a:bodyPr/>
          <a:lstStyle>
            <a:defPPr/>
            <a:lvl1pPr lvl="0"/>
          </a:lstStyle>
          <a:p>
            <a:r>
              <a:t>11.10.2024</a:t>
            </a:r>
          </a:p>
        </p:txBody>
      </p:sp>
      <p:sp>
        <p:nvSpPr>
          <p:cNvPr hidden="false" id="12" name="Shape 12"/>
          <p:cNvSpPr txBox="true"/>
          <p:nvPr isPhoto="false">
            <p:ph idx="11" type="ftr"/>
          </p:nvPr>
        </p:nvSpPr>
        <p:spPr>
          <a:prstGeom prst="rect">
            <a:avLst/>
          </a:prstGeom>
        </p:spPr>
        <p:txBody>
          <a:bodyPr/>
          <a:lstStyle>
            <a:defPPr/>
            <a:lvl1pPr lvl="0"/>
          </a:lstStyle>
          <a:p/>
        </p:txBody>
      </p:sp>
      <p:sp>
        <p:nvSpPr>
          <p:cNvPr hidden="false" id="13" name="Shape 13"/>
          <p:cNvSpPr txBox="true"/>
          <p:nvPr isPhoto="false">
            <p:ph idx="12" type="sldNum"/>
          </p:nvPr>
        </p:nvSpPr>
        <p:spPr>
          <a:prstGeom prst="rect">
            <a:avLst/>
          </a:prstGeom>
        </p:spPr>
        <p:txBody>
          <a:bodyPr/>
          <a:lstStyle>
            <a:defPPr/>
            <a:lvl1pPr lvl="0"/>
          </a:lstStyle>
          <a:p>
            <a:r>
              <a:t>‹#›</a:t>
            </a:r>
          </a:p>
        </p:txBody>
      </p:sp>
    </p:spTree>
  </p:cSld>
</p:sldLayout>
</file>

<file path=ppt/slideLayouts/slideLayout9.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picTx">
  <p:cSld name="Title and Picture">
    <p:spTree>
      <p:nvGrpSpPr>
        <p:cNvPr hidden="false" id="69" name="GroupShape 69"/>
        <p:cNvGrpSpPr/>
        <p:nvPr isPhoto="false"/>
      </p:nvGrpSpPr>
      <p:grpSpPr>
        <a:xfrm flipH="false" flipV="false" rot="0">
          <a:off x="0" y="0"/>
          <a:ext cx="0" cy="0"/>
          <a:chOff x="0" y="0"/>
          <a:chExt cx="0" cy="0"/>
        </a:xfrm>
      </p:grpSpPr>
      <p:sp>
        <p:nvSpPr>
          <p:cNvPr hidden="false" id="70" name="Shape 70"/>
          <p:cNvSpPr txBox="true"/>
          <p:nvPr isPhoto="false">
            <p:ph idx="0" type="title"/>
          </p:nvPr>
        </p:nvSpPr>
        <p:spPr>
          <a:xfrm flipH="false" flipV="false" rot="0">
            <a:off x="1792288" y="4800600"/>
            <a:ext cx="5486400" cy="566737"/>
          </a:xfrm>
          <a:prstGeom prst="rect">
            <a:avLst/>
          </a:prstGeom>
        </p:spPr>
        <p:txBody>
          <a:bodyPr anchor="b"/>
          <a:lstStyle>
            <a:defPPr/>
            <a:lvl1pPr algn="l" lvl="0">
              <a:defRPr b="true" sz="2000"/>
            </a:lvl1pPr>
          </a:lstStyle>
          <a:p>
            <a:r>
              <a:t>Образец заголовка</a:t>
            </a:r>
          </a:p>
        </p:txBody>
      </p:sp>
      <p:sp>
        <p:nvSpPr>
          <p:cNvPr hidden="false" id="71" name="Shape 71"/>
          <p:cNvSpPr txBox="true"/>
          <p:nvPr isPhoto="false">
            <p:ph idx="1" type="body"/>
          </p:nvPr>
        </p:nvSpPr>
        <p:spPr>
          <a:xfrm flipH="false" flipV="false" rot="0">
            <a:off x="1792288" y="612775"/>
            <a:ext cx="5486400" cy="4114800"/>
          </a:xfrm>
          <a:prstGeom prst="rect">
            <a:avLst/>
          </a:prstGeom>
        </p:spPr>
        <p:txBody>
          <a:bodyPr/>
          <a:lstStyle>
            <a:defPPr/>
            <a:lvl1pPr indent="0" lvl="0" marL="0">
              <a:buNone/>
              <a:defRPr sz="3200"/>
            </a:lvl1pPr>
            <a:lvl2pPr indent="0" lvl="1" marL="457200">
              <a:buNone/>
              <a:defRPr sz="2800"/>
            </a:lvl2pPr>
            <a:lvl3pPr indent="0" lvl="2" marL="914400">
              <a:buNone/>
              <a:defRPr sz="2400"/>
            </a:lvl3pPr>
            <a:lvl4pPr indent="0" lvl="3" marL="1371600">
              <a:buNone/>
              <a:defRPr sz="2000"/>
            </a:lvl4pPr>
            <a:lvl5pPr indent="0" lvl="4" marL="1828800">
              <a:buNone/>
              <a:defRPr sz="2000"/>
            </a:lvl5pPr>
            <a:lvl6pPr indent="0" lvl="5" marL="2286000">
              <a:buNone/>
              <a:defRPr sz="2000"/>
            </a:lvl6pPr>
            <a:lvl7pPr indent="0" lvl="6" marL="2743200">
              <a:buNone/>
              <a:defRPr sz="2000"/>
            </a:lvl7pPr>
            <a:lvl8pPr indent="0" lvl="7" marL="3200400">
              <a:buNone/>
              <a:defRPr sz="2000"/>
            </a:lvl8pPr>
            <a:lvl9pPr indent="0" lvl="8" marL="3657600">
              <a:buNone/>
              <a:defRPr sz="2000"/>
            </a:lvl9pPr>
          </a:lstStyle>
          <a:p/>
        </p:txBody>
      </p:sp>
      <p:sp>
        <p:nvSpPr>
          <p:cNvPr hidden="false" id="72" name="Shape 72"/>
          <p:cNvSpPr txBox="true"/>
          <p:nvPr isPhoto="false">
            <p:ph idx="2" type="body"/>
          </p:nvPr>
        </p:nvSpPr>
        <p:spPr>
          <a:xfrm flipH="false" flipV="false" rot="0">
            <a:off x="1792288" y="5367338"/>
            <a:ext cx="5486400" cy="804862"/>
          </a:xfrm>
          <a:prstGeom prst="rect">
            <a:avLst/>
          </a:prstGeom>
        </p:spPr>
        <p:txBody>
          <a:bodyPr/>
          <a:lstStyle>
            <a:defPPr/>
            <a:lvl1pPr indent="0" lvl="0" marL="0">
              <a:buNone/>
              <a:defRPr sz="1400"/>
            </a:lvl1pPr>
            <a:lvl2pPr indent="0" lvl="1" marL="457200">
              <a:buNone/>
              <a:defRPr sz="1200"/>
            </a:lvl2pPr>
            <a:lvl3pPr indent="0" lvl="2" marL="914400">
              <a:buNone/>
              <a:defRPr sz="1000"/>
            </a:lvl3pPr>
            <a:lvl4pPr indent="0" lvl="3" marL="1371600">
              <a:buNone/>
              <a:defRPr sz="900"/>
            </a:lvl4pPr>
            <a:lvl5pPr indent="0" lvl="4" marL="1828800">
              <a:buNone/>
              <a:defRPr sz="900"/>
            </a:lvl5pPr>
            <a:lvl6pPr indent="0" lvl="5" marL="2286000">
              <a:buNone/>
              <a:defRPr sz="900"/>
            </a:lvl6pPr>
            <a:lvl7pPr indent="0" lvl="6" marL="2743200">
              <a:buNone/>
              <a:defRPr sz="900"/>
            </a:lvl7pPr>
            <a:lvl8pPr indent="0" lvl="7" marL="3200400">
              <a:buNone/>
              <a:defRPr sz="900"/>
            </a:lvl8pPr>
            <a:lvl9pPr indent="0" lvl="8" marL="3657600">
              <a:buNone/>
              <a:defRPr sz="900"/>
            </a:lvl9pPr>
          </a:lstStyle>
          <a:p>
            <a:pPr lvl="0"/>
            <a:r>
              <a:t>Образец текста</a:t>
            </a:r>
          </a:p>
        </p:txBody>
      </p:sp>
      <p:sp>
        <p:nvSpPr>
          <p:cNvPr hidden="false" id="73" name="Shape 73"/>
          <p:cNvSpPr txBox="true"/>
          <p:nvPr isPhoto="false">
            <p:ph idx="10" type="dt"/>
          </p:nvPr>
        </p:nvSpPr>
        <p:spPr>
          <a:prstGeom prst="rect">
            <a:avLst/>
          </a:prstGeom>
        </p:spPr>
        <p:txBody>
          <a:bodyPr/>
          <a:lstStyle>
            <a:defPPr/>
            <a:lvl1pPr lvl="0"/>
          </a:lstStyle>
          <a:p>
            <a:r>
              <a:t>11.10.2024</a:t>
            </a:r>
          </a:p>
        </p:txBody>
      </p:sp>
      <p:sp>
        <p:nvSpPr>
          <p:cNvPr hidden="false" id="74" name="Shape 74"/>
          <p:cNvSpPr txBox="true"/>
          <p:nvPr isPhoto="false">
            <p:ph idx="11" type="ftr"/>
          </p:nvPr>
        </p:nvSpPr>
        <p:spPr>
          <a:prstGeom prst="rect">
            <a:avLst/>
          </a:prstGeom>
        </p:spPr>
        <p:txBody>
          <a:bodyPr/>
          <a:lstStyle>
            <a:defPPr/>
            <a:lvl1pPr lvl="0"/>
          </a:lstStyle>
          <a:p/>
        </p:txBody>
      </p:sp>
      <p:sp>
        <p:nvSpPr>
          <p:cNvPr hidden="false" id="75" name="Shape 75"/>
          <p:cNvSpPr txBox="true"/>
          <p:nvPr isPhoto="false">
            <p:ph idx="12" type="sldNum"/>
          </p:nvPr>
        </p:nvSpPr>
        <p:spPr>
          <a:prstGeom prst="rect">
            <a:avLst/>
          </a:prstGeom>
        </p:spPr>
        <p:txBody>
          <a:bodyPr/>
          <a:lstStyle>
            <a:defPPr/>
            <a:lvl1pPr lvl="0"/>
          </a:lstStyle>
          <a:p>
            <a:r>
              <a:t>‹#›</a:t>
            </a:r>
          </a:p>
        </p:txBody>
      </p:sp>
    </p:spTree>
  </p:cSld>
</p:sldLayout>
</file>

<file path=ppt/slideMasters/_rels/slideMaster1.xml.rels><?xml version="1.0" encoding="UTF-8" standalone="no" ?>
<Relationships xmlns="http://schemas.openxmlformats.org/package/2006/relationships">
  <Relationship Id="rId6" Target="../slideLayouts/slideLayout5.xml" Type="http://schemas.openxmlformats.org/officeDocument/2006/relationships/slideLayout"/>
  <Relationship Id="rId1" Target="../theme/theme1.xml" Type="http://schemas.openxmlformats.org/officeDocument/2006/relationships/theme"/>
  <Relationship Id="rId13" Target="../media/1.jpeg" Type="http://schemas.openxmlformats.org/officeDocument/2006/relationships/image"/>
  <Relationship Id="rId12" Target="../slideLayouts/slideLayout11.xml" Type="http://schemas.openxmlformats.org/officeDocument/2006/relationships/slideLayout"/>
  <Relationship Id="rId10" Target="../slideLayouts/slideLayout9.xml" Type="http://schemas.openxmlformats.org/officeDocument/2006/relationships/slideLayout"/>
  <Relationship Id="rId2" Target="../slideLayouts/slideLayout1.xml" Type="http://schemas.openxmlformats.org/officeDocument/2006/relationships/slideLayout"/>
  <Relationship Id="rId3" Target="../slideLayouts/slideLayout2.xml" Type="http://schemas.openxmlformats.org/officeDocument/2006/relationships/slideLayout"/>
  <Relationship Id="rId8" Target="../slideLayouts/slideLayout7.xml" Type="http://schemas.openxmlformats.org/officeDocument/2006/relationships/slideLayout"/>
  <Relationship Id="rId4" Target="../slideLayouts/slideLayout3.xml" Type="http://schemas.openxmlformats.org/officeDocument/2006/relationships/slideLayout"/>
  <Relationship Id="rId11" Target="../slideLayouts/slideLayout10.xml" Type="http://schemas.openxmlformats.org/officeDocument/2006/relationships/slideLayout"/>
  <Relationship Id="rId9" Target="../slideLayouts/slideLayout8.xml" Type="http://schemas.openxmlformats.org/officeDocument/2006/relationships/slideLayout"/>
  <Relationship Id="rId7" Target="../slideLayouts/slideLayout6.xml" Type="http://schemas.openxmlformats.org/officeDocument/2006/relationships/slideLayout"/>
  <Relationship Id="rId5" Target="../slideLayouts/slideLayout4.xml" Type="http://schemas.openxmlformats.org/officeDocument/2006/relationships/slideLayout"/>
</Relationships>

</file>

<file path=ppt/slideMasters/slideMaster1.xml><?xml version="1.0" encoding="utf-8"?>
<p:sldMaster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p:cSld name="">
    <p:bg>
      <p:bgPr>
        <a:blipFill>
          <a:blip r:embed="rId13"/>
          <a:stretch/>
        </a:blipFill>
      </p:bgPr>
    </p:bg>
    <p:spTree>
      <p:nvGrpSpPr>
        <p:cNvPr hidden="false" id="1" name="GroupShape 1"/>
        <p:cNvGrpSpPr/>
        <p:nvPr isPhoto="false"/>
      </p:nvGrpSpPr>
      <p:grpSpPr>
        <a:xfrm flipH="false" flipV="false" rot="0">
          <a:off x="0" y="0"/>
          <a:ext cx="0" cy="0"/>
          <a:chOff x="0" y="0"/>
          <a:chExt cx="0" cy="0"/>
        </a:xfrm>
      </p:grpSpPr>
      <p:sp>
        <p:nvSpPr>
          <p:cNvPr hidden="false" id="2" name="Shape 2"/>
          <p:cNvSpPr txBox="true"/>
          <p:nvPr isPhoto="false">
            <p:ph idx="0" type="title"/>
          </p:nvPr>
        </p:nvSpPr>
        <p:spPr>
          <a:xfrm flipH="false" flipV="false" rot="0">
            <a:off x="457200" y="274638"/>
            <a:ext cx="8229600" cy="1143000"/>
          </a:xfrm>
          <a:prstGeom prst="rect">
            <a:avLst/>
          </a:prstGeom>
        </p:spPr>
        <p:txBody>
          <a:bodyPr anchor="ctr" bIns="45720" lIns="91440" rIns="91440" tIns="45720" vert="horz">
            <a:normAutofit fontScale="100%" lnSpcReduction="0%"/>
          </a:bodyPr>
          <a:p>
            <a:r>
              <a:t>Образец заголовка</a:t>
            </a:r>
          </a:p>
        </p:txBody>
      </p:sp>
      <p:sp>
        <p:nvSpPr>
          <p:cNvPr hidden="false" id="3" name="Shape 3"/>
          <p:cNvSpPr txBox="true"/>
          <p:nvPr isPhoto="false">
            <p:ph idx="1" type="body"/>
          </p:nvPr>
        </p:nvSpPr>
        <p:spPr>
          <a:xfrm flipH="false" flipV="false" rot="0">
            <a:off x="457200" y="1600200"/>
            <a:ext cx="8229600" cy="4525963"/>
          </a:xfrm>
          <a:prstGeom prst="rect">
            <a:avLst/>
          </a:prstGeom>
        </p:spPr>
        <p:txBody>
          <a:bodyPr bIns="45720" lIns="91440" rIns="91440" tIns="45720" vert="horz">
            <a:normAutofit fontScale="100%" lnSpcReduction="0%"/>
          </a:bodyPr>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4" name="Shape 4"/>
          <p:cNvSpPr txBox="true"/>
          <p:nvPr isPhoto="false">
            <p:ph idx="2" type="dt"/>
          </p:nvPr>
        </p:nvSpPr>
        <p:spPr>
          <a:xfrm flipH="false" flipV="false" rot="0">
            <a:off x="457200" y="6356350"/>
            <a:ext cx="2133600" cy="365125"/>
          </a:xfrm>
          <a:prstGeom prst="rect">
            <a:avLst/>
          </a:prstGeom>
        </p:spPr>
        <p:txBody>
          <a:bodyPr anchor="ctr" bIns="45720" lIns="91440" rIns="91440" tIns="45720" vert="horz"/>
          <a:lstStyle>
            <a:defPPr/>
            <a:lvl1pPr algn="l" indent="0" lvl="0" marL="0">
              <a:defRPr sz="1200">
                <a:solidFill>
                  <a:schemeClr val="tx1">
                    <a:tint val="75000"/>
                  </a:schemeClr>
                </a:solidFill>
                <a:latin typeface="+mn-lt"/>
                <a:ea typeface="+mn-ea"/>
                <a:cs typeface="+mn-cs"/>
              </a:defRPr>
            </a:lvl1pPr>
            <a:lvl2pPr algn="l" indent="0" lvl="1" marL="457200">
              <a:defRPr sz="1800">
                <a:solidFill>
                  <a:schemeClr val="tx1"/>
                </a:solidFill>
                <a:latin typeface="+mn-lt"/>
                <a:ea typeface="+mn-ea"/>
                <a:cs typeface="+mn-cs"/>
              </a:defRPr>
            </a:lvl2pPr>
            <a:lvl3pPr algn="l" indent="0" lvl="2" marL="914400">
              <a:defRPr sz="1800">
                <a:solidFill>
                  <a:schemeClr val="tx1"/>
                </a:solidFill>
                <a:latin typeface="+mn-lt"/>
                <a:ea typeface="+mn-ea"/>
                <a:cs typeface="+mn-cs"/>
              </a:defRPr>
            </a:lvl3pPr>
            <a:lvl4pPr algn="l" indent="0" lvl="3" marL="1371600">
              <a:defRPr sz="1800">
                <a:solidFill>
                  <a:schemeClr val="tx1"/>
                </a:solidFill>
                <a:latin typeface="+mn-lt"/>
                <a:ea typeface="+mn-ea"/>
                <a:cs typeface="+mn-cs"/>
              </a:defRPr>
            </a:lvl4pPr>
            <a:lvl5pPr algn="l" indent="0" lvl="4" marL="1828800">
              <a:defRPr sz="1800">
                <a:solidFill>
                  <a:schemeClr val="tx1"/>
                </a:solidFill>
                <a:latin typeface="+mn-lt"/>
                <a:ea typeface="+mn-ea"/>
                <a:cs typeface="+mn-cs"/>
              </a:defRPr>
            </a:lvl5pPr>
            <a:lvl6pPr algn="l" indent="0" lvl="5" marL="2286000">
              <a:defRPr sz="1800">
                <a:solidFill>
                  <a:schemeClr val="tx1"/>
                </a:solidFill>
                <a:latin typeface="+mn-lt"/>
                <a:ea typeface="+mn-ea"/>
                <a:cs typeface="+mn-cs"/>
              </a:defRPr>
            </a:lvl6pPr>
            <a:lvl7pPr algn="l" indent="0" lvl="6" marL="2743200">
              <a:defRPr sz="1800">
                <a:solidFill>
                  <a:schemeClr val="tx1"/>
                </a:solidFill>
                <a:latin typeface="+mn-lt"/>
                <a:ea typeface="+mn-ea"/>
                <a:cs typeface="+mn-cs"/>
              </a:defRPr>
            </a:lvl7pPr>
            <a:lvl8pPr algn="l" indent="0" lvl="7" marL="3200400">
              <a:defRPr sz="1800">
                <a:solidFill>
                  <a:schemeClr val="tx1"/>
                </a:solidFill>
                <a:latin typeface="+mn-lt"/>
                <a:ea typeface="+mn-ea"/>
                <a:cs typeface="+mn-cs"/>
              </a:defRPr>
            </a:lvl8pPr>
            <a:lvl9pPr algn="l" indent="0" lvl="8" marL="3657600">
              <a:defRPr sz="1800">
                <a:solidFill>
                  <a:schemeClr val="tx1"/>
                </a:solidFill>
                <a:latin typeface="+mn-lt"/>
                <a:ea typeface="+mn-ea"/>
                <a:cs typeface="+mn-cs"/>
              </a:defRPr>
            </a:lvl9pPr>
          </a:lstStyle>
          <a:p>
            <a:r>
              <a:t>11.10.2024</a:t>
            </a:r>
          </a:p>
        </p:txBody>
      </p:sp>
      <p:sp>
        <p:nvSpPr>
          <p:cNvPr hidden="false" id="5" name="Shape 5"/>
          <p:cNvSpPr txBox="true"/>
          <p:nvPr isPhoto="false">
            <p:ph idx="3" type="ftr"/>
          </p:nvPr>
        </p:nvSpPr>
        <p:spPr>
          <a:xfrm flipH="false" flipV="false" rot="0">
            <a:off x="3124200" y="6356350"/>
            <a:ext cx="2895600" cy="365125"/>
          </a:xfrm>
          <a:prstGeom prst="rect">
            <a:avLst/>
          </a:prstGeom>
        </p:spPr>
        <p:txBody>
          <a:bodyPr anchor="ctr" bIns="45720" lIns="91440" rIns="91440" tIns="45720" vert="horz"/>
          <a:lstStyle>
            <a:defPPr/>
            <a:lvl1pPr algn="ctr" indent="0" lvl="0" marL="0">
              <a:defRPr sz="1200">
                <a:solidFill>
                  <a:schemeClr val="tx1">
                    <a:tint val="75000"/>
                  </a:schemeClr>
                </a:solidFill>
                <a:latin typeface="+mn-lt"/>
                <a:ea typeface="+mn-ea"/>
                <a:cs typeface="+mn-cs"/>
              </a:defRPr>
            </a:lvl1pPr>
            <a:lvl2pPr algn="l" indent="0" lvl="1" marL="457200">
              <a:defRPr sz="1800">
                <a:solidFill>
                  <a:schemeClr val="tx1"/>
                </a:solidFill>
                <a:latin typeface="+mn-lt"/>
                <a:ea typeface="+mn-ea"/>
                <a:cs typeface="+mn-cs"/>
              </a:defRPr>
            </a:lvl2pPr>
            <a:lvl3pPr algn="l" indent="0" lvl="2" marL="914400">
              <a:defRPr sz="1800">
                <a:solidFill>
                  <a:schemeClr val="tx1"/>
                </a:solidFill>
                <a:latin typeface="+mn-lt"/>
                <a:ea typeface="+mn-ea"/>
                <a:cs typeface="+mn-cs"/>
              </a:defRPr>
            </a:lvl3pPr>
            <a:lvl4pPr algn="l" indent="0" lvl="3" marL="1371600">
              <a:defRPr sz="1800">
                <a:solidFill>
                  <a:schemeClr val="tx1"/>
                </a:solidFill>
                <a:latin typeface="+mn-lt"/>
                <a:ea typeface="+mn-ea"/>
                <a:cs typeface="+mn-cs"/>
              </a:defRPr>
            </a:lvl4pPr>
            <a:lvl5pPr algn="l" indent="0" lvl="4" marL="1828800">
              <a:defRPr sz="1800">
                <a:solidFill>
                  <a:schemeClr val="tx1"/>
                </a:solidFill>
                <a:latin typeface="+mn-lt"/>
                <a:ea typeface="+mn-ea"/>
                <a:cs typeface="+mn-cs"/>
              </a:defRPr>
            </a:lvl5pPr>
            <a:lvl6pPr algn="l" indent="0" lvl="5" marL="2286000">
              <a:defRPr sz="1800">
                <a:solidFill>
                  <a:schemeClr val="tx1"/>
                </a:solidFill>
                <a:latin typeface="+mn-lt"/>
                <a:ea typeface="+mn-ea"/>
                <a:cs typeface="+mn-cs"/>
              </a:defRPr>
            </a:lvl6pPr>
            <a:lvl7pPr algn="l" indent="0" lvl="6" marL="2743200">
              <a:defRPr sz="1800">
                <a:solidFill>
                  <a:schemeClr val="tx1"/>
                </a:solidFill>
                <a:latin typeface="+mn-lt"/>
                <a:ea typeface="+mn-ea"/>
                <a:cs typeface="+mn-cs"/>
              </a:defRPr>
            </a:lvl7pPr>
            <a:lvl8pPr algn="l" indent="0" lvl="7" marL="3200400">
              <a:defRPr sz="1800">
                <a:solidFill>
                  <a:schemeClr val="tx1"/>
                </a:solidFill>
                <a:latin typeface="+mn-lt"/>
                <a:ea typeface="+mn-ea"/>
                <a:cs typeface="+mn-cs"/>
              </a:defRPr>
            </a:lvl8pPr>
            <a:lvl9pPr algn="l" indent="0" lvl="8" marL="3657600">
              <a:defRPr sz="1800">
                <a:solidFill>
                  <a:schemeClr val="tx1"/>
                </a:solidFill>
                <a:latin typeface="+mn-lt"/>
                <a:ea typeface="+mn-ea"/>
                <a:cs typeface="+mn-cs"/>
              </a:defRPr>
            </a:lvl9pPr>
          </a:lstStyle>
          <a:p/>
        </p:txBody>
      </p:sp>
      <p:sp>
        <p:nvSpPr>
          <p:cNvPr hidden="false" id="6" name="Shape 6"/>
          <p:cNvSpPr txBox="true"/>
          <p:nvPr isPhoto="false">
            <p:ph idx="4" type="sldNum"/>
          </p:nvPr>
        </p:nvSpPr>
        <p:spPr>
          <a:xfrm flipH="false" flipV="false" rot="0">
            <a:off x="6553200" y="6356350"/>
            <a:ext cx="2133600" cy="365125"/>
          </a:xfrm>
          <a:prstGeom prst="rect">
            <a:avLst/>
          </a:prstGeom>
        </p:spPr>
        <p:txBody>
          <a:bodyPr anchor="ctr" bIns="45720" lIns="91440" rIns="91440" tIns="45720" vert="horz"/>
          <a:lstStyle>
            <a:defPPr/>
            <a:lvl1pPr algn="r" indent="0" lvl="0" marL="0">
              <a:defRPr sz="1200">
                <a:solidFill>
                  <a:schemeClr val="tx1">
                    <a:tint val="75000"/>
                  </a:schemeClr>
                </a:solidFill>
                <a:latin typeface="+mn-lt"/>
                <a:ea typeface="+mn-ea"/>
                <a:cs typeface="+mn-cs"/>
              </a:defRPr>
            </a:lvl1pPr>
            <a:lvl2pPr algn="l" indent="0" lvl="1" marL="457200">
              <a:defRPr sz="1800">
                <a:solidFill>
                  <a:schemeClr val="tx1"/>
                </a:solidFill>
                <a:latin typeface="+mn-lt"/>
                <a:ea typeface="+mn-ea"/>
                <a:cs typeface="+mn-cs"/>
              </a:defRPr>
            </a:lvl2pPr>
            <a:lvl3pPr algn="l" indent="0" lvl="2" marL="914400">
              <a:defRPr sz="1800">
                <a:solidFill>
                  <a:schemeClr val="tx1"/>
                </a:solidFill>
                <a:latin typeface="+mn-lt"/>
                <a:ea typeface="+mn-ea"/>
                <a:cs typeface="+mn-cs"/>
              </a:defRPr>
            </a:lvl3pPr>
            <a:lvl4pPr algn="l" indent="0" lvl="3" marL="1371600">
              <a:defRPr sz="1800">
                <a:solidFill>
                  <a:schemeClr val="tx1"/>
                </a:solidFill>
                <a:latin typeface="+mn-lt"/>
                <a:ea typeface="+mn-ea"/>
                <a:cs typeface="+mn-cs"/>
              </a:defRPr>
            </a:lvl4pPr>
            <a:lvl5pPr algn="l" indent="0" lvl="4" marL="1828800">
              <a:defRPr sz="1800">
                <a:solidFill>
                  <a:schemeClr val="tx1"/>
                </a:solidFill>
                <a:latin typeface="+mn-lt"/>
                <a:ea typeface="+mn-ea"/>
                <a:cs typeface="+mn-cs"/>
              </a:defRPr>
            </a:lvl5pPr>
            <a:lvl6pPr algn="l" indent="0" lvl="5" marL="2286000">
              <a:defRPr sz="1800">
                <a:solidFill>
                  <a:schemeClr val="tx1"/>
                </a:solidFill>
                <a:latin typeface="+mn-lt"/>
                <a:ea typeface="+mn-ea"/>
                <a:cs typeface="+mn-cs"/>
              </a:defRPr>
            </a:lvl6pPr>
            <a:lvl7pPr algn="l" indent="0" lvl="6" marL="2743200">
              <a:defRPr sz="1800">
                <a:solidFill>
                  <a:schemeClr val="tx1"/>
                </a:solidFill>
                <a:latin typeface="+mn-lt"/>
                <a:ea typeface="+mn-ea"/>
                <a:cs typeface="+mn-cs"/>
              </a:defRPr>
            </a:lvl7pPr>
            <a:lvl8pPr algn="l" indent="0" lvl="7" marL="3200400">
              <a:defRPr sz="1800">
                <a:solidFill>
                  <a:schemeClr val="tx1"/>
                </a:solidFill>
                <a:latin typeface="+mn-lt"/>
                <a:ea typeface="+mn-ea"/>
                <a:cs typeface="+mn-cs"/>
              </a:defRPr>
            </a:lvl8pPr>
            <a:lvl9pPr algn="l" indent="0" lvl="8" marL="3657600">
              <a:defRPr sz="1800">
                <a:solidFill>
                  <a:schemeClr val="tx1"/>
                </a:solidFill>
                <a:latin typeface="+mn-lt"/>
                <a:ea typeface="+mn-ea"/>
                <a:cs typeface="+mn-cs"/>
              </a:defRPr>
            </a:lvl9pPr>
          </a:lstStyle>
          <a:p>
            <a:r>
              <a:t>‹#›</a:t>
            </a: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defPPr/>
      <a:lvl1pPr algn="ctr" lvl="0">
        <a:buNone/>
        <a:defRPr sz="4400">
          <a:solidFill>
            <a:schemeClr val="tx1"/>
          </a:solidFill>
          <a:latin typeface="+mj-lt"/>
          <a:ea typeface="+mj-ea"/>
          <a:cs typeface="+mj-cs"/>
        </a:defRPr>
      </a:lvl1pPr>
    </p:titleStyle>
    <p:bodyStyle>
      <a:defPPr/>
      <a:lvl1pPr algn="l" indent="-342900" lvl="0" marL="342900">
        <a:buFont typeface="Arial"/>
        <a:buChar char="•"/>
        <a:defRPr sz="3200">
          <a:solidFill>
            <a:schemeClr val="tx1"/>
          </a:solidFill>
          <a:latin typeface="+mn-lt"/>
          <a:ea typeface="+mn-ea"/>
          <a:cs typeface="+mn-cs"/>
        </a:defRPr>
      </a:lvl1pPr>
      <a:lvl2pPr algn="l" indent="-285750" lvl="1" marL="742950">
        <a:buFont typeface="Arial"/>
        <a:buChar char="–"/>
        <a:defRPr sz="2800">
          <a:solidFill>
            <a:schemeClr val="tx1"/>
          </a:solidFill>
          <a:latin typeface="+mn-lt"/>
          <a:ea typeface="+mn-ea"/>
          <a:cs typeface="+mn-cs"/>
        </a:defRPr>
      </a:lvl2pPr>
      <a:lvl3pPr algn="l" indent="-228600" lvl="2" marL="1143000">
        <a:buFont typeface="Arial"/>
        <a:buChar char="•"/>
        <a:defRPr sz="2400">
          <a:solidFill>
            <a:schemeClr val="tx1"/>
          </a:solidFill>
          <a:latin typeface="+mn-lt"/>
          <a:ea typeface="+mn-ea"/>
          <a:cs typeface="+mn-cs"/>
        </a:defRPr>
      </a:lvl3pPr>
      <a:lvl4pPr algn="l" indent="-228600" lvl="3" marL="1600200">
        <a:buFont typeface="Arial"/>
        <a:buChar char="–"/>
        <a:defRPr sz="2000">
          <a:solidFill>
            <a:schemeClr val="tx1"/>
          </a:solidFill>
          <a:latin typeface="+mn-lt"/>
          <a:ea typeface="+mn-ea"/>
          <a:cs typeface="+mn-cs"/>
        </a:defRPr>
      </a:lvl4pPr>
      <a:lvl5pPr algn="l" indent="-228600" lvl="4" marL="2057400">
        <a:buFont typeface="Arial"/>
        <a:buChar char="»"/>
        <a:defRPr sz="2000">
          <a:solidFill>
            <a:schemeClr val="tx1"/>
          </a:solidFill>
          <a:latin typeface="+mn-lt"/>
          <a:ea typeface="+mn-ea"/>
          <a:cs typeface="+mn-cs"/>
        </a:defRPr>
      </a:lvl5pPr>
      <a:lvl6pPr algn="l" indent="-228600" lvl="5" marL="2514600">
        <a:buFont typeface="Arial"/>
        <a:buChar char="•"/>
        <a:defRPr sz="2000">
          <a:solidFill>
            <a:schemeClr val="tx1"/>
          </a:solidFill>
          <a:latin typeface="+mn-lt"/>
          <a:ea typeface="+mn-ea"/>
          <a:cs typeface="+mn-cs"/>
        </a:defRPr>
      </a:lvl6pPr>
      <a:lvl7pPr algn="l" indent="-228600" lvl="6" marL="2971800">
        <a:buFont typeface="Arial"/>
        <a:buChar char="•"/>
        <a:defRPr sz="2000">
          <a:solidFill>
            <a:schemeClr val="tx1"/>
          </a:solidFill>
          <a:latin typeface="+mn-lt"/>
          <a:ea typeface="+mn-ea"/>
          <a:cs typeface="+mn-cs"/>
        </a:defRPr>
      </a:lvl7pPr>
      <a:lvl8pPr algn="l" indent="-228600" lvl="7" marL="3429000">
        <a:buFont typeface="Arial"/>
        <a:buChar char="•"/>
        <a:defRPr sz="2000">
          <a:solidFill>
            <a:schemeClr val="tx1"/>
          </a:solidFill>
          <a:latin typeface="+mn-lt"/>
          <a:ea typeface="+mn-ea"/>
          <a:cs typeface="+mn-cs"/>
        </a:defRPr>
      </a:lvl8pPr>
      <a:lvl9pPr algn="l" indent="-228600" lvl="8" marL="3886200">
        <a:buFont typeface="Arial"/>
        <a:buChar char="•"/>
        <a:defRPr sz="2000">
          <a:solidFill>
            <a:schemeClr val="tx1"/>
          </a:solidFill>
          <a:latin typeface="+mn-lt"/>
          <a:ea typeface="+mn-ea"/>
          <a:cs typeface="+mn-cs"/>
        </a:defRPr>
      </a:lvl9pPr>
    </p:bodyStyle>
    <p:otherStyle>
      <a:defPPr/>
      <a:lvl1pPr algn="l" indent="0" lvl="0" marL="0">
        <a:defRPr sz="1800">
          <a:solidFill>
            <a:schemeClr val="tx1"/>
          </a:solidFill>
          <a:latin typeface="+mn-lt"/>
          <a:ea typeface="+mn-ea"/>
          <a:cs typeface="+mn-cs"/>
        </a:defRPr>
      </a:lvl1pPr>
      <a:lvl2pPr algn="l" indent="0" lvl="1" marL="457200">
        <a:defRPr sz="1800">
          <a:solidFill>
            <a:schemeClr val="tx1"/>
          </a:solidFill>
          <a:latin typeface="+mn-lt"/>
          <a:ea typeface="+mn-ea"/>
          <a:cs typeface="+mn-cs"/>
        </a:defRPr>
      </a:lvl2pPr>
      <a:lvl3pPr algn="l" indent="0" lvl="2" marL="914400">
        <a:defRPr sz="1800">
          <a:solidFill>
            <a:schemeClr val="tx1"/>
          </a:solidFill>
          <a:latin typeface="+mn-lt"/>
          <a:ea typeface="+mn-ea"/>
          <a:cs typeface="+mn-cs"/>
        </a:defRPr>
      </a:lvl3pPr>
      <a:lvl4pPr algn="l" indent="0" lvl="3" marL="1371600">
        <a:defRPr sz="1800">
          <a:solidFill>
            <a:schemeClr val="tx1"/>
          </a:solidFill>
          <a:latin typeface="+mn-lt"/>
          <a:ea typeface="+mn-ea"/>
          <a:cs typeface="+mn-cs"/>
        </a:defRPr>
      </a:lvl4pPr>
      <a:lvl5pPr algn="l" indent="0" lvl="4" marL="1828800">
        <a:defRPr sz="1800">
          <a:solidFill>
            <a:schemeClr val="tx1"/>
          </a:solidFill>
          <a:latin typeface="+mn-lt"/>
          <a:ea typeface="+mn-ea"/>
          <a:cs typeface="+mn-cs"/>
        </a:defRPr>
      </a:lvl5pPr>
      <a:lvl6pPr algn="l" indent="0" lvl="5" marL="2286000">
        <a:defRPr sz="1800">
          <a:solidFill>
            <a:schemeClr val="tx1"/>
          </a:solidFill>
          <a:latin typeface="+mn-lt"/>
          <a:ea typeface="+mn-ea"/>
          <a:cs typeface="+mn-cs"/>
        </a:defRPr>
      </a:lvl6pPr>
      <a:lvl7pPr algn="l" indent="0" lvl="6" marL="2743200">
        <a:defRPr sz="1800">
          <a:solidFill>
            <a:schemeClr val="tx1"/>
          </a:solidFill>
          <a:latin typeface="+mn-lt"/>
          <a:ea typeface="+mn-ea"/>
          <a:cs typeface="+mn-cs"/>
        </a:defRPr>
      </a:lvl7pPr>
      <a:lvl8pPr algn="l" indent="0" lvl="7" marL="3200400">
        <a:defRPr sz="1800">
          <a:solidFill>
            <a:schemeClr val="tx1"/>
          </a:solidFill>
          <a:latin typeface="+mn-lt"/>
          <a:ea typeface="+mn-ea"/>
          <a:cs typeface="+mn-cs"/>
        </a:defRPr>
      </a:lvl8pPr>
      <a:lvl9pPr algn="l" indent="0" lvl="8" marL="3657600">
        <a:defRPr sz="1800">
          <a:solidFill>
            <a:schemeClr val="tx1"/>
          </a:solidFill>
          <a:latin typeface="+mn-lt"/>
          <a:ea typeface="+mn-ea"/>
          <a:cs typeface="+mn-cs"/>
        </a:defRPr>
      </a:lvl9pPr>
    </p:otherStyle>
  </p:txStyles>
</p:sldMaster>
</file>

<file path=ppt/slides/_rels/slide1.xml.rels><?xml version="1.0" encoding="UTF-8" standalone="no" ?>
<Relationships xmlns="http://schemas.openxmlformats.org/package/2006/relationships">
  <Relationship Id="rId1" Target="../media/3.jpeg" Type="http://schemas.openxmlformats.org/officeDocument/2006/relationships/image"/>
  <Relationship Id="rId2" Target="../slideLayouts/slideLayout1.xml" Type="http://schemas.openxmlformats.org/officeDocument/2006/relationships/slideLayout"/>
</Relationships>

</file>

<file path=ppt/slides/_rels/slide2.xml.rels><?xml version="1.0" encoding="UTF-8" standalone="no" ?>
<Relationships xmlns="http://schemas.openxmlformats.org/package/2006/relationships">
  <Relationship Id="rId1" Target="../slideLayouts/slideLayout2.xml" Type="http://schemas.openxmlformats.org/officeDocument/2006/relationships/slideLayout"/>
</Relationships>

</file>

<file path=ppt/slides/_rels/slide3.xml.rels><?xml version="1.0" encoding="UTF-8" standalone="no" ?>
<Relationships xmlns="http://schemas.openxmlformats.org/package/2006/relationships">
  <Relationship Id="rId1" Target="../media/4.jpeg" Type="http://schemas.openxmlformats.org/officeDocument/2006/relationships/image"/>
  <Relationship Id="rId2" Target="../slideLayouts/slideLayout2.xml" Type="http://schemas.openxmlformats.org/officeDocument/2006/relationships/slideLayout"/>
</Relationships>

</file>

<file path=ppt/slides/_rels/slide4.xml.rels><?xml version="1.0" encoding="UTF-8" standalone="no" ?>
<Relationships xmlns="http://schemas.openxmlformats.org/package/2006/relationships">
  <Relationship Id="rId1" Target="../slideLayouts/slideLayout2.xml" Type="http://schemas.openxmlformats.org/officeDocument/2006/relationships/slideLayout"/>
</Relationships>

</file>

<file path=ppt/slides/_rels/slide5.xml.rels><?xml version="1.0" encoding="UTF-8" standalone="no" ?>
<Relationships xmlns="http://schemas.openxmlformats.org/package/2006/relationships">
  <Relationship Id="rId1" Target="../media/5.jpeg" Type="http://schemas.openxmlformats.org/officeDocument/2006/relationships/image"/>
  <Relationship Id="rId2" Target="../media/6.jpeg" Type="http://schemas.openxmlformats.org/officeDocument/2006/relationships/image"/>
  <Relationship Id="rId3" Target="../slideLayouts/slideLayout2.xml" Type="http://schemas.openxmlformats.org/officeDocument/2006/relationships/slideLayout"/>
</Relationships>

</file>

<file path=ppt/slides/slide1.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bg>
      <p:bgPr>
        <a:blipFill>
          <a:blip r:embed="rId1"/>
          <a:stretch/>
        </a:blipFill>
      </p:bgPr>
    </p:bg>
    <p:spTree>
      <p:nvGrpSpPr>
        <p:cNvPr hidden="false" id="76" name="GroupShape 76"/>
        <p:cNvGrpSpPr/>
        <p:nvPr isPhoto="false"/>
      </p:nvGrpSpPr>
      <p:grpSpPr>
        <a:xfrm flipH="false" flipV="false" rot="0">
          <a:off x="0" y="0"/>
          <a:ext cx="0" cy="0"/>
          <a:chOff x="0" y="0"/>
          <a:chExt cx="0" cy="0"/>
        </a:xfrm>
      </p:grpSpPr>
      <p:sp>
        <p:nvSpPr>
          <p:cNvPr hidden="false" id="77" name="Shape 77"/>
          <p:cNvSpPr txBox="false"/>
          <p:nvPr isPhoto="false"/>
        </p:nvSpPr>
        <p:spPr>
          <a:xfrm flipH="false" flipV="false" rot="0">
            <a:off x="1295636" y="2132856"/>
            <a:ext cx="7560841" cy="769441"/>
          </a:xfrm>
          <a:prstGeom prst="rect">
            <a:avLst/>
          </a:prstGeom>
          <a:noFill/>
        </p:spPr>
        <p:txBody>
          <a:bodyPr bIns="45720" lIns="91440" rIns="91440" tIns="45720" wrap="square">
            <a:spAutoFit/>
          </a:bodyPr>
          <a:p>
            <a:pPr algn="ctr" indent="0" marL="0"/>
            <a:r>
              <a:rPr b="true" sz="2000">
                <a:solidFill>
                  <a:srgbClr val="648839"/>
                </a:solidFill>
                <a:latin typeface="Times New Roman"/>
                <a:ea typeface="Times New Roman"/>
                <a:cs typeface="Times New Roman"/>
              </a:rPr>
              <a:t>Дидактическая игра </a:t>
            </a:r>
            <a:r>
              <a:rPr b="true" sz="2000">
                <a:solidFill>
                  <a:srgbClr val="648839"/>
                </a:solidFill>
                <a:latin typeface="Times New Roman"/>
                <a:ea typeface="Times New Roman"/>
                <a:cs typeface="Times New Roman"/>
              </a:rPr>
              <a:t>из бросового материала</a:t>
            </a:r>
            <a:endParaRPr sz="1800">
              <a:solidFill>
                <a:schemeClr val="tx1"/>
              </a:solidFill>
              <a:latin typeface="+mn-lt"/>
              <a:ea typeface="+mn-ea"/>
              <a:cs typeface="+mn-cs"/>
            </a:endParaRPr>
          </a:p>
          <a:p>
            <a:pPr algn="ctr" indent="0" marL="0"/>
            <a:r>
              <a:rPr b="true" sz="2400">
                <a:solidFill>
                  <a:srgbClr val="648839"/>
                </a:solidFill>
                <a:latin typeface="Times New Roman"/>
                <a:ea typeface="Times New Roman"/>
                <a:cs typeface="Times New Roman"/>
              </a:rPr>
              <a:t>«Посади цветок». </a:t>
            </a:r>
            <a:endParaRPr b="true" sz="2400">
              <a:solidFill>
                <a:srgbClr val="648839"/>
              </a:solidFill>
              <a:latin typeface="Times New Roman"/>
              <a:ea typeface="Times New Roman"/>
              <a:cs typeface="Times New Roman"/>
            </a:endParaRPr>
          </a:p>
        </p:txBody>
      </p:sp>
      <p:sp>
        <p:nvSpPr>
          <p:cNvPr hidden="false" id="78" name="Shape 78"/>
          <p:cNvSpPr txBox="false"/>
          <p:nvPr isPhoto="false"/>
        </p:nvSpPr>
        <p:spPr>
          <a:xfrm flipH="false" flipV="false" rot="0">
            <a:off x="1547664" y="5877272"/>
            <a:ext cx="7056784" cy="373050"/>
          </a:xfrm>
          <a:prstGeom prst="rect">
            <a:avLst/>
          </a:prstGeom>
          <a:noFill/>
          <a:ln w="9525">
            <a:noFill/>
            <a:headEnd len="med" type="none" w="med"/>
            <a:tailEnd len="med" type="none" w="med"/>
          </a:ln>
        </p:spPr>
        <p:txBody>
          <a:bodyPr bIns="45720" lIns="91440" rIns="91440" tIns="45720" wrap="square">
            <a:spAutoFit/>
          </a:bodyPr>
          <a:p>
            <a:pPr algn="ctr" indent="0" marL="0">
              <a:lnSpc>
                <a:spcPct val="114000"/>
              </a:lnSpc>
            </a:pPr>
            <a:r>
              <a:rPr i="true" sz="1600">
                <a:solidFill>
                  <a:schemeClr val="tx1"/>
                </a:solidFill>
                <a:latin typeface="+mn-lt"/>
                <a:ea typeface="+mn-ea"/>
                <a:cs typeface="+mn-cs"/>
              </a:rPr>
              <a:t>Подготовила : воспитатель Грачева Оксана Владимировна</a:t>
            </a:r>
            <a:endParaRPr i="true" sz="1600">
              <a:solidFill>
                <a:schemeClr val="tx1"/>
              </a:solidFill>
              <a:latin typeface="+mn-lt"/>
              <a:ea typeface="+mn-ea"/>
              <a:cs typeface="+mn-cs"/>
            </a:endParaRPr>
          </a:p>
        </p:txBody>
      </p:sp>
      <p:sp>
        <p:nvSpPr>
          <p:cNvPr hidden="false" id="79" name="Shape 79"/>
          <p:cNvSpPr txBox="true"/>
          <p:nvPr isPhoto="false"/>
        </p:nvSpPr>
        <p:spPr>
          <a:xfrm flipH="false" flipV="false" rot="0">
            <a:off x="1187624" y="260648"/>
            <a:ext cx="7488833" cy="1323439"/>
          </a:xfrm>
          <a:prstGeom prst="rect">
            <a:avLst/>
          </a:prstGeom>
          <a:noFill/>
        </p:spPr>
        <p:txBody>
          <a:bodyPr bIns="45720" lIns="91440" rIns="91440" tIns="45720" wrap="square">
            <a:spAutoFit/>
          </a:bodyPr>
          <a:p>
            <a:pPr algn="ctr" indent="0" marL="0"/>
            <a:r>
              <a:rPr sz="2000">
                <a:solidFill>
                  <a:schemeClr val="tx1"/>
                </a:solidFill>
                <a:latin typeface="Times New Roman"/>
                <a:ea typeface="Times New Roman"/>
                <a:cs typeface="Times New Roman"/>
              </a:rPr>
              <a:t>Муниципальное дошкольное  образовательное</a:t>
            </a:r>
            <a:endParaRPr sz="2000">
              <a:solidFill>
                <a:schemeClr val="tx1"/>
              </a:solidFill>
              <a:latin typeface="Times New Roman"/>
              <a:ea typeface="Times New Roman"/>
              <a:cs typeface="Times New Roman"/>
            </a:endParaRPr>
          </a:p>
          <a:p>
            <a:pPr algn="ctr" indent="0" marL="0"/>
            <a:r>
              <a:rPr sz="2000">
                <a:solidFill>
                  <a:schemeClr val="tx1"/>
                </a:solidFill>
                <a:latin typeface="Times New Roman"/>
                <a:ea typeface="Times New Roman"/>
                <a:cs typeface="Times New Roman"/>
              </a:rPr>
              <a:t>Автономное учреждение </a:t>
            </a:r>
            <a:endParaRPr sz="2000">
              <a:solidFill>
                <a:schemeClr val="tx1"/>
              </a:solidFill>
              <a:latin typeface="Times New Roman"/>
              <a:ea typeface="Times New Roman"/>
              <a:cs typeface="Times New Roman"/>
            </a:endParaRPr>
          </a:p>
          <a:p>
            <a:pPr algn="ctr" indent="0" marL="0"/>
            <a:r>
              <a:rPr sz="2000">
                <a:solidFill>
                  <a:schemeClr val="tx1"/>
                </a:solidFill>
                <a:latin typeface="Times New Roman"/>
                <a:ea typeface="Times New Roman"/>
                <a:cs typeface="Times New Roman"/>
              </a:rPr>
              <a:t>«Детский сад № 53 «Огонёк» г.Орска</a:t>
            </a:r>
            <a:endParaRPr sz="2000">
              <a:solidFill>
                <a:schemeClr val="tx1"/>
              </a:solidFill>
              <a:latin typeface="Times New Roman"/>
              <a:ea typeface="Times New Roman"/>
              <a:cs typeface="Times New Roman"/>
            </a:endParaRPr>
          </a:p>
          <a:p>
            <a:pPr algn="ctr" indent="0" marL="0"/>
            <a:endParaRPr sz="2000">
              <a:solidFill>
                <a:schemeClr val="tx1"/>
              </a:solidFill>
              <a:latin typeface="Times New Roman"/>
              <a:ea typeface="Times New Roman"/>
              <a:cs typeface="Times New Roman"/>
            </a:endParaRPr>
          </a:p>
        </p:txBody>
      </p:sp>
      <p:sp>
        <p:nvSpPr>
          <p:cNvPr hidden="false" id="80" name="Shape 80"/>
          <p:cNvSpPr txBox="true"/>
          <p:nvPr isPhoto="false"/>
        </p:nvSpPr>
        <p:spPr>
          <a:xfrm flipH="false" flipV="false" rot="0">
            <a:off x="3239852" y="4417370"/>
            <a:ext cx="3600400" cy="400110"/>
          </a:xfrm>
          <a:prstGeom prst="rect">
            <a:avLst/>
          </a:prstGeom>
          <a:noFill/>
        </p:spPr>
        <p:txBody>
          <a:bodyPr bIns="45720" lIns="91440" rIns="91440" tIns="45720" wrap="square">
            <a:spAutoFit/>
          </a:bodyPr>
          <a:p>
            <a:pPr algn="ctr" indent="0" marL="0"/>
            <a:r>
              <a:rPr sz="2000">
                <a:solidFill>
                  <a:schemeClr val="tx1"/>
                </a:solidFill>
                <a:latin typeface="Times New Roman"/>
                <a:ea typeface="Times New Roman"/>
                <a:cs typeface="Times New Roman"/>
              </a:rPr>
              <a:t>1ая младшая группа</a:t>
            </a:r>
            <a:endParaRPr sz="2000">
              <a:solidFill>
                <a:schemeClr val="tx1"/>
              </a:solidFill>
              <a:latin typeface="Times New Roman"/>
              <a:ea typeface="Times New Roman"/>
              <a:cs typeface="Times New Roman"/>
            </a:endParaRPr>
          </a:p>
        </p:txBody>
      </p:sp>
    </p:spTree>
  </p:cSld>
</p:sld>
</file>

<file path=ppt/slides/slide2.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81" name="GroupShape 81"/>
        <p:cNvGrpSpPr/>
        <p:nvPr isPhoto="false"/>
      </p:nvGrpSpPr>
      <p:grpSpPr>
        <a:xfrm flipH="false" flipV="false" rot="0">
          <a:off x="0" y="0"/>
          <a:ext cx="0" cy="0"/>
          <a:chOff x="0" y="0"/>
          <a:chExt cx="0" cy="0"/>
        </a:xfrm>
      </p:grpSpPr>
      <p:sp>
        <p:nvSpPr>
          <p:cNvPr hidden="false" id="82" name="Shape 82"/>
          <p:cNvSpPr txBox="true"/>
          <p:nvPr isPhoto="false">
            <p:ph idx="0" type="title"/>
          </p:nvPr>
        </p:nvSpPr>
        <p:spPr>
          <a:prstGeom prst="rect">
            <a:avLst/>
          </a:prstGeom>
        </p:spPr>
        <p:txBody>
          <a:bodyPr>
            <a:normAutofit fontScale="100%" lnSpcReduction="0%"/>
          </a:bodyPr>
          <a:lstStyle>
            <a:defPPr/>
            <a:lvl1pPr lvl="0"/>
          </a:lstStyle>
          <a:p>
            <a:r>
              <a:rPr sz="2800"/>
              <a:t>Цель:</a:t>
            </a:r>
            <a:endParaRPr sz="2800"/>
          </a:p>
        </p:txBody>
      </p:sp>
      <p:sp>
        <p:nvSpPr>
          <p:cNvPr hidden="false" id="83" name="Shape 83"/>
          <p:cNvSpPr txBox="true"/>
          <p:nvPr isPhoto="false">
            <p:ph idx="1" type="body"/>
          </p:nvPr>
        </p:nvSpPr>
        <p:spPr>
          <a:xfrm flipH="false" flipV="false" rot="0">
            <a:off x="457200" y="1268760"/>
            <a:ext cx="8229600" cy="4857403"/>
          </a:xfrm>
          <a:prstGeom prst="rect">
            <a:avLst/>
          </a:prstGeom>
        </p:spPr>
        <p:txBody>
          <a:bodyPr>
            <a:noAutofit/>
          </a:bodyPr>
          <a:lstStyle>
            <a:defPPr/>
            <a:lvl1pPr lvl="0"/>
          </a:lstStyle>
          <a:p>
            <a:pPr indent="0" marL="0">
              <a:buNone/>
            </a:pPr>
            <a:r>
              <a:rPr sz="2400"/>
              <a:t> </a:t>
            </a:r>
            <a:r>
              <a:rPr b="true" sz="2400"/>
              <a:t>закреплять с детьми названия основных цветов </a:t>
            </a:r>
            <a:r>
              <a:rPr i="true" sz="2400"/>
              <a:t>(красный, жёлтый, зелёный, синий)</a:t>
            </a:r>
            <a:r>
              <a:rPr sz="2400"/>
              <a:t>.</a:t>
            </a:r>
          </a:p>
          <a:p>
            <a:pPr indent="0" marL="0">
              <a:buNone/>
            </a:pPr>
            <a:r>
              <a:rPr sz="2400">
                <a:latin typeface="Times New Roman"/>
                <a:ea typeface="Times New Roman"/>
                <a:cs typeface="Times New Roman"/>
              </a:rPr>
              <a:t>				Задачи:</a:t>
            </a:r>
          </a:p>
          <a:p>
            <a:r>
              <a:rPr sz="2400"/>
              <a:t>-упражнять узнавать и правильно называть </a:t>
            </a:r>
            <a:r>
              <a:rPr b="true" sz="2400"/>
              <a:t>основные цвета </a:t>
            </a:r>
            <a:r>
              <a:rPr i="true" sz="2400"/>
              <a:t>(красный, синий, жёлтый, зелёный)</a:t>
            </a:r>
            <a:r>
              <a:rPr sz="2400"/>
              <a:t>;</a:t>
            </a:r>
          </a:p>
          <a:p>
            <a:r>
              <a:rPr sz="2400"/>
              <a:t>-развивать внимание, мышление, память;</a:t>
            </a:r>
          </a:p>
          <a:p>
            <a:r>
              <a:rPr sz="2400"/>
              <a:t>-развивать зрительное восприятие;</a:t>
            </a:r>
          </a:p>
          <a:p>
            <a:r>
              <a:rPr sz="2400"/>
              <a:t>-развивать мелкую моторику рук;</a:t>
            </a:r>
          </a:p>
          <a:p>
            <a:r>
              <a:rPr sz="2400"/>
              <a:t>-развивать усидчивость.</a:t>
            </a:r>
          </a:p>
          <a:p>
            <a:pPr indent="0" marL="0">
              <a:buNone/>
            </a:pPr>
            <a:endParaRPr sz="2400">
              <a:latin typeface="Times New Roman"/>
              <a:ea typeface="Times New Roman"/>
              <a:cs typeface="Times New Roman"/>
            </a:endParaRPr>
          </a:p>
          <a:p>
            <a:pPr indent="0" marL="0">
              <a:buNone/>
            </a:pPr>
            <a:endParaRPr sz="2400">
              <a:latin typeface="Times New Roman"/>
              <a:ea typeface="Times New Roman"/>
              <a:cs typeface="Times New Roman"/>
            </a:endParaRPr>
          </a:p>
        </p:txBody>
      </p:sp>
    </p:spTree>
  </p:cSld>
</p:sld>
</file>

<file path=ppt/slides/slide3.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84" name="GroupShape 84"/>
        <p:cNvGrpSpPr/>
        <p:nvPr isPhoto="false"/>
      </p:nvGrpSpPr>
      <p:grpSpPr>
        <a:xfrm flipH="false" flipV="false" rot="0">
          <a:off x="0" y="0"/>
          <a:ext cx="0" cy="0"/>
          <a:chOff x="0" y="0"/>
          <a:chExt cx="0" cy="0"/>
        </a:xfrm>
      </p:grpSpPr>
      <p:sp>
        <p:nvSpPr>
          <p:cNvPr hidden="false" id="85" name="Shape 85"/>
          <p:cNvSpPr txBox="true"/>
          <p:nvPr isPhoto="false">
            <p:ph idx="0" type="title"/>
          </p:nvPr>
        </p:nvSpPr>
        <p:spPr>
          <a:xfrm flipH="false" flipV="false" rot="0">
            <a:off x="457200" y="548680"/>
            <a:ext cx="8229600" cy="1143000"/>
          </a:xfrm>
          <a:prstGeom prst="rect">
            <a:avLst/>
          </a:prstGeom>
        </p:spPr>
        <p:txBody>
          <a:bodyPr>
            <a:normAutofit fontScale="100%" lnSpcReduction="0%"/>
          </a:bodyPr>
          <a:lstStyle>
            <a:defPPr/>
            <a:lvl1pPr lvl="0"/>
          </a:lstStyle>
          <a:p>
            <a:r>
              <a:rPr b="true" sz="4000">
                <a:solidFill>
                  <a:srgbClr val="648839"/>
                </a:solidFill>
                <a:latin typeface="Times New Roman"/>
                <a:ea typeface="Times New Roman"/>
                <a:cs typeface="Times New Roman"/>
              </a:rPr>
              <a:t>ОБОРУДОВАНИЕ</a:t>
            </a:r>
            <a:endParaRPr sz="4000"/>
          </a:p>
        </p:txBody>
      </p:sp>
      <p:sp>
        <p:nvSpPr>
          <p:cNvPr hidden="false" id="86" name="Shape 86"/>
          <p:cNvSpPr txBox="true"/>
          <p:nvPr isPhoto="false">
            <p:ph idx="1" type="body"/>
          </p:nvPr>
        </p:nvSpPr>
        <p:spPr>
          <a:xfrm flipH="false" flipV="false" rot="0">
            <a:off x="457200" y="2060848"/>
            <a:ext cx="8229600" cy="4065315"/>
          </a:xfrm>
          <a:prstGeom prst="rect">
            <a:avLst/>
          </a:prstGeom>
        </p:spPr>
        <p:txBody>
          <a:bodyPr>
            <a:normAutofit fontScale="100%" lnSpcReduction="0%"/>
          </a:bodyPr>
          <a:lstStyle>
            <a:defPPr/>
            <a:lvl1pPr lvl="0"/>
          </a:lstStyle>
          <a:p>
            <a:pPr indent="0" marL="0">
              <a:buNone/>
            </a:pPr>
            <a:r>
              <a:rPr sz="2400">
                <a:latin typeface="Times New Roman"/>
                <a:ea typeface="Times New Roman"/>
                <a:cs typeface="Times New Roman"/>
              </a:rPr>
              <a:t>	Для изготовление игры  нам понадобится контейнер из под яиц, палочки от мороженого ,распечатанные  цветы , гуашь, ножницы, клей.</a:t>
            </a:r>
            <a:endParaRPr sz="2400">
              <a:latin typeface="Times New Roman"/>
              <a:ea typeface="Times New Roman"/>
              <a:cs typeface="Times New Roman"/>
            </a:endParaRPr>
          </a:p>
        </p:txBody>
      </p:sp>
      <p:pic>
        <p:nvPicPr>
          <p:cNvPr hidden="false" id="88" name="Picture 88"/>
          <p:cNvPicPr preferRelativeResize="true"/>
          <p:nvPr isPhoto="false"/>
        </p:nvPicPr>
        <p:blipFill>
          <a:blip r:embed="rId1"/>
          <a:stretch/>
        </p:blipFill>
        <p:spPr>
          <a:xfrm flipH="false" flipV="false" rot="0">
            <a:off x="2555776" y="3284984"/>
            <a:ext cx="3960440" cy="2726922"/>
          </a:xfrm>
          <a:prstGeom prst="rect">
            <a:avLst/>
          </a:prstGeom>
        </p:spPr>
      </p:pic>
    </p:spTree>
  </p:cSld>
</p:sld>
</file>

<file path=ppt/slides/slide4.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89" name="GroupShape 89"/>
        <p:cNvGrpSpPr/>
        <p:nvPr isPhoto="false"/>
      </p:nvGrpSpPr>
      <p:grpSpPr>
        <a:xfrm flipH="false" flipV="false" rot="0">
          <a:off x="0" y="0"/>
          <a:ext cx="0" cy="0"/>
          <a:chOff x="0" y="0"/>
          <a:chExt cx="0" cy="0"/>
        </a:xfrm>
      </p:grpSpPr>
      <p:sp>
        <p:nvSpPr>
          <p:cNvPr hidden="false" id="90" name="Shape 90"/>
          <p:cNvSpPr txBox="true"/>
          <p:nvPr isPhoto="false">
            <p:ph idx="0" type="title"/>
          </p:nvPr>
        </p:nvSpPr>
        <p:spPr>
          <a:xfrm flipH="false" flipV="false" rot="0">
            <a:off x="457200" y="548680"/>
            <a:ext cx="8229600" cy="1143000"/>
          </a:xfrm>
          <a:prstGeom prst="rect">
            <a:avLst/>
          </a:prstGeom>
        </p:spPr>
        <p:txBody>
          <a:bodyPr/>
          <a:lstStyle>
            <a:defPPr/>
            <a:lvl1pPr lvl="0"/>
          </a:lstStyle>
          <a:p>
            <a:r>
              <a:rPr b="true" sz="5400">
                <a:solidFill>
                  <a:srgbClr val="648839"/>
                </a:solidFill>
                <a:latin typeface="Times New Roman"/>
                <a:ea typeface="Times New Roman"/>
                <a:cs typeface="Times New Roman"/>
              </a:rPr>
              <a:t>Правила игры</a:t>
            </a:r>
          </a:p>
        </p:txBody>
      </p:sp>
      <p:sp>
        <p:nvSpPr>
          <p:cNvPr hidden="false" id="91" name="Shape 91"/>
          <p:cNvSpPr txBox="true"/>
          <p:nvPr isPhoto="false">
            <p:ph idx="1" type="body"/>
          </p:nvPr>
        </p:nvSpPr>
        <p:spPr>
          <a:xfrm flipH="false" flipV="false" rot="0">
            <a:off x="611560" y="1988840"/>
            <a:ext cx="8075239" cy="4137323"/>
          </a:xfrm>
          <a:prstGeom prst="rect">
            <a:avLst/>
          </a:prstGeom>
        </p:spPr>
        <p:txBody>
          <a:bodyPr>
            <a:normAutofit fontScale="100%" lnSpcReduction="0%"/>
          </a:bodyPr>
          <a:lstStyle>
            <a:defPPr/>
            <a:lvl1pPr lvl="0"/>
          </a:lstStyle>
          <a:p>
            <a:r>
              <a:rPr sz="2400"/>
              <a:t>	Правила игры заключаются в том, чтобы посадить цветы в свои лунки на клумбе.</a:t>
            </a:r>
          </a:p>
          <a:p>
            <a:r>
              <a:rPr sz="2400"/>
              <a:t>В ходе игры воспитатель предлагает ребенку посадить цветы, обращая внимание на то, что цветы должны быть такого же цвета как лунка на клумбе. По ходу игры можно организовать беседу, что цветы растут на клумбах и для чего их сажают.</a:t>
            </a:r>
          </a:p>
          <a:p>
            <a:pPr indent="0" marL="0">
              <a:buNone/>
            </a:pPr>
            <a:endParaRPr sz="2400">
              <a:latin typeface="Times New Roman"/>
              <a:ea typeface="Times New Roman"/>
              <a:cs typeface="Times New Roman"/>
            </a:endParaRPr>
          </a:p>
        </p:txBody>
      </p:sp>
    </p:spTree>
  </p:cSld>
</p:sld>
</file>

<file path=ppt/slides/slide5.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92" name="GroupShape 92"/>
        <p:cNvGrpSpPr/>
        <p:nvPr isPhoto="false"/>
      </p:nvGrpSpPr>
      <p:grpSpPr>
        <a:xfrm flipH="false" flipV="false" rot="0">
          <a:off x="0" y="0"/>
          <a:ext cx="0" cy="0"/>
          <a:chOff x="0" y="0"/>
          <a:chExt cx="0" cy="0"/>
        </a:xfrm>
      </p:grpSpPr>
      <p:pic>
        <p:nvPicPr>
          <p:cNvPr hidden="false" id="94" name="Picture 94"/>
          <p:cNvPicPr preferRelativeResize="true"/>
          <p:nvPr isPhoto="false">
            <p:ph idx="1" type="body"/>
          </p:nvPr>
        </p:nvPicPr>
        <p:blipFill>
          <a:blip r:embed="rId1"/>
          <a:srcRect b="0" l="6185" r="5831" t="4140"/>
          <a:stretch/>
        </p:blipFill>
        <p:spPr>
          <a:xfrm flipH="false" flipV="false" rot="0">
            <a:off x="3203848" y="116632"/>
            <a:ext cx="4005738" cy="3273226"/>
          </a:xfrm>
          <a:prstGeom prst="rect">
            <a:avLst/>
          </a:prstGeom>
        </p:spPr>
      </p:pic>
      <p:pic>
        <p:nvPicPr>
          <p:cNvPr hidden="false" id="96" name="Picture 96"/>
          <p:cNvPicPr preferRelativeResize="true"/>
          <p:nvPr isPhoto="false"/>
        </p:nvPicPr>
        <p:blipFill>
          <a:blip r:embed="rId2"/>
          <a:stretch/>
        </p:blipFill>
        <p:spPr>
          <a:xfrm flipH="false" flipV="false" rot="0">
            <a:off x="1043608" y="3456384"/>
            <a:ext cx="4535488" cy="3140968"/>
          </a:xfrm>
          <a:prstGeom prst="rect">
            <a:avLst/>
          </a:prstGeom>
        </p:spPr>
      </p:pic>
    </p:spTree>
  </p:cSld>
</p:sld>
</file>

<file path=ppt/theme/theme1.xml><?xml version="1.0" encoding="utf-8"?>
<a:theme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name="Тема Office">
  <a:themeElements>
    <a:clrScheme name="Другая 59">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943634"/>
      </a:hlink>
      <a:folHlink>
        <a:srgbClr val="CD7371"/>
      </a:folHlink>
    </a:clrScheme>
    <a:fontScheme name="Эркер">
      <a:majorFont>
        <a:latin typeface="Century Schoolbook"/>
        <a:ea typeface=""/>
        <a:cs typeface=""/>
      </a:majorFont>
      <a:minorFont>
        <a:latin typeface="Century Schoolbook"/>
        <a:ea typeface=""/>
        <a:cs typeface=""/>
      </a:minorFont>
    </a:fontScheme>
    <a:fmtScheme name="Стандартная">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gradFill>
        <a:gradFill>
          <a:gsLst>
            <a:gs pos="0">
              <a:schemeClr val="phClr">
                <a:shade val="51000"/>
                <a:satMod val="130000"/>
              </a:schemeClr>
            </a:gs>
            <a:gs pos="80000">
              <a:schemeClr val="phClr">
                <a:shade val="93000"/>
                <a:satMod val="130000"/>
              </a:schemeClr>
            </a:gs>
            <a:gs pos="100000">
              <a:schemeClr val="phClr">
                <a:shade val="94000"/>
                <a:satMod val="135000"/>
              </a:schemeClr>
            </a:gs>
          </a:gsLst>
        </a:gradFill>
      </a:fillStyleLst>
      <a:lnStyleLst>
        <a:ln w="9525">
          <a:solidFill>
            <a:schemeClr val="phClr">
              <a:shade val="95000"/>
              <a:satMod val="105000"/>
            </a:schemeClr>
          </a:solidFill>
          <a:prstDash val="solid"/>
        </a:ln>
        <a:ln w="25400">
          <a:solidFill>
            <a:schemeClr val="phClr"/>
          </a:solidFill>
          <a:prstDash val="solid"/>
        </a:ln>
        <a:ln w="38100">
          <a:solidFill>
            <a:schemeClr val="phClr"/>
          </a:solidFill>
          <a:prstDash val="solid"/>
        </a:ln>
      </a:lnStyleLst>
      <a:effectStyleLst>
        <a:effectStyle>
          <a:effectLst>
            <a:outerShdw>
              <a:srgbClr val="000000">
                <a:alpha val="38000"/>
              </a:srgbClr>
            </a:outerShdw>
          </a:effectLst>
        </a:effectStyle>
        <a:effectStyle>
          <a:effectLst>
            <a:outerShdw>
              <a:srgbClr val="000000">
                <a:alpha val="35000"/>
              </a:srgbClr>
            </a:outerShdw>
          </a:effectLst>
        </a:effectStyle>
        <a:effectStyle>
          <a:effectLst>
            <a:outerShdw>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gradFill>
        <a:gradFill>
          <a:gsLst>
            <a:gs pos="0">
              <a:schemeClr val="phClr">
                <a:tint val="80000"/>
                <a:satMod val="300000"/>
              </a:schemeClr>
            </a:gs>
            <a:gs pos="100000">
              <a:schemeClr val="phClr">
                <a:shade val="30000"/>
                <a:satMod val="200000"/>
              </a:schemeClr>
            </a:gs>
          </a:gsLst>
        </a:gradFill>
      </a:bgFillStyleLst>
    </a:fmtScheme>
  </a:themeElements>
</a:theme>
</file>

<file path=docProps/app.xml><?xml version="1.0" encoding="utf-8"?>
<Properties xmlns="http://schemas.openxmlformats.org/officeDocument/2006/extended-properties">
  <Template>Normal.dotm</Template>
  <TotalTime>0</TotalTime>
  <DocSecurity>0</DocSecurity>
  <ScaleCrop>false</ScaleCrop>
  <Application>MyOffice-CoreFramework-Android/34-1238.862.9476.867.1@5688b07644a86ad6926e24f04b4906eb4758a8c9</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2024-10-11T16:34:53Z</dcterms:modified>
</cp:coreProperties>
</file>