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6" r:id="rId3"/>
    <p:sldId id="269" r:id="rId4"/>
    <p:sldId id="268" r:id="rId5"/>
    <p:sldId id="267" r:id="rId6"/>
    <p:sldId id="257" r:id="rId7"/>
    <p:sldId id="258" r:id="rId8"/>
    <p:sldId id="259" r:id="rId9"/>
    <p:sldId id="260" r:id="rId10"/>
    <p:sldId id="265" r:id="rId11"/>
    <p:sldId id="270" r:id="rId12"/>
    <p:sldId id="271" r:id="rId13"/>
    <p:sldId id="276" r:id="rId14"/>
    <p:sldId id="275" r:id="rId15"/>
    <p:sldId id="274" r:id="rId16"/>
    <p:sldId id="273" r:id="rId17"/>
    <p:sldId id="272" r:id="rId18"/>
    <p:sldId id="280" r:id="rId19"/>
    <p:sldId id="263" r:id="rId20"/>
  </p:sldIdLst>
  <p:sldSz cx="9144000" cy="5143500" type="screen16x9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7E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15" autoAdjust="0"/>
    <p:restoredTop sz="94660"/>
  </p:normalViewPr>
  <p:slideViewPr>
    <p:cSldViewPr>
      <p:cViewPr>
        <p:scale>
          <a:sx n="113" d="100"/>
          <a:sy n="113" d="100"/>
        </p:scale>
        <p:origin x="-816" y="-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43245-C096-4D78-92CA-400B5A446C2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913BF-E92D-4CEF-88CD-3FE2DC4B2F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1D96E-8DD8-4CB2-A252-16F8094EF792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todskazka221@yandex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User\Downloads\Логотип 20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2357454" cy="1367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214428"/>
            <a:ext cx="7500990" cy="928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МЕТОДИЧЕСКИЙ БАТЛ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«ПЕДАГОГИЧЕСКИЙ ДУЭТ»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000246"/>
            <a:ext cx="7572428" cy="12144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из опыта организации методического проекта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для педагогов и их наставников  ДОО г.Орска</a:t>
            </a:r>
            <a:endParaRPr lang="ru-RU" sz="28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450057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Региональный фестиваль успешных образовательных практик ДОО 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22 сентября 2023 г., г.Орск, Оренбургская область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429006"/>
            <a:ext cx="6715172" cy="7858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старший воспитатель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МДОАУ № 221 «Сказка» комбинированного вида г. г.Орска</a:t>
            </a:r>
          </a:p>
          <a:p>
            <a:pPr algn="ctr"/>
            <a:r>
              <a:rPr lang="ru-RU" sz="2800" b="1" dirty="0" err="1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Карпачева</a:t>
            </a:r>
            <a:r>
              <a:rPr lang="ru-RU" sz="28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 Татьяна Анатольевна</a:t>
            </a:r>
            <a:endParaRPr lang="ru-RU" sz="28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F:\Фестиваль успешных практик 22 сентября\Метод батл\photo_2023-09-21_13-27-03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0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8"/>
            <a:ext cx="1733286" cy="1449011"/>
          </a:xfrm>
          <a:prstGeom prst="rect">
            <a:avLst/>
          </a:prstGeom>
          <a:noFill/>
        </p:spPr>
      </p:pic>
      <p:pic>
        <p:nvPicPr>
          <p:cNvPr id="19457" name="Picture 1" descr="C:\Users\User\Downloads\Пьедейстай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71486"/>
            <a:ext cx="3571868" cy="25908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214296"/>
            <a:ext cx="4015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часть. ФИНАЛ (ОЧНАЯ)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Users\User\Downloads\лоГОТИП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357304"/>
            <a:ext cx="4685394" cy="3622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-71457"/>
            <a:ext cx="3714776" cy="52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0"/>
            <a:ext cx="37718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712635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050"/>
            <a:ext cx="68294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707324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688553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0"/>
            <a:ext cx="642942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5375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728" y="571486"/>
            <a:ext cx="7500990" cy="928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МЕТОДИЧЕСКИЙ БАТЛ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«ПЕДАГОГИЧЕСКИЙ ДУЭТ»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450057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Региональный фестиваль успешных образовательных практик ДОО 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22 сентября 2023 г., г.Орск, Оренбургская область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1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57304"/>
            <a:ext cx="393084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8"/>
            <a:ext cx="1733286" cy="14490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357172"/>
            <a:ext cx="526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Координатор  Методического 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батла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«Педагогический дуэт»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57290" y="1643056"/>
            <a:ext cx="7143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Карпачёва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Татьяна Анатольевна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старший воспитатель МДОАУ № 221 «Сказка» г. Орска,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телефоны: сот.: 8(912)3529158;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раб.: 8(3537)37-23-47;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metodskazka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221@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yandex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85852" y="1142990"/>
            <a:ext cx="72866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Положение определило порядок проведения методического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батла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«Педагогический дуэт»,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его организационное обеспечение, условия  участия, этапы проведения и определение  победителей и призеров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Батла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28610"/>
            <a:ext cx="30347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Положение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8253" y="928676"/>
            <a:ext cx="4542639" cy="37976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214296"/>
            <a:ext cx="24494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Эмблема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857370"/>
            <a:ext cx="2316627" cy="21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https://catherineasquithgallery.com/uploads/posts/2021-02/1614525789_12-p-strelka-na-belom-fone-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1392">
            <a:off x="3258654" y="469004"/>
            <a:ext cx="3500462" cy="2454472"/>
          </a:xfrm>
          <a:prstGeom prst="rect">
            <a:avLst/>
          </a:prstGeom>
          <a:noFill/>
        </p:spPr>
      </p:pic>
      <p:pic>
        <p:nvPicPr>
          <p:cNvPr id="10" name="Picture 6" descr="https://catherineasquithgallery.com/uploads/posts/2021-02/1614525789_12-p-strelka-na-belom-fone-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960873">
            <a:off x="2786786" y="3014484"/>
            <a:ext cx="3500462" cy="232616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00364" y="142858"/>
            <a:ext cx="39857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Чат в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Telegram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142990"/>
            <a:ext cx="2953509" cy="9054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Ссылку на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Zoom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бланк для  ответов 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3643320"/>
            <a:ext cx="2953509" cy="9054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Бланки с ответами 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214296"/>
            <a:ext cx="75009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Тематическая страница на платформе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Netboard.me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ttp://qrcoder.ru/code/?%7Bhttps%3A%2F%2Fskazka221-orsk.netboard.me%2Fn1ld9yeqwqqmxr4%2F%3Flink%3D1DrE7qkA-CXwvsxPy-XOybBfxU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85932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8"/>
            <a:ext cx="1733286" cy="144901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85886" y="428610"/>
            <a:ext cx="73581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создание условий для развития профессиональной педагогической компетентности молодого специалиста и повышения эффективности деятельности наставников в системе дошкольного образования г. Орска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85852" y="2071684"/>
            <a:ext cx="7715304" cy="262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Задачи:</a:t>
            </a:r>
          </a:p>
          <a:p>
            <a:pPr marL="0" marR="0" lvl="0" indent="0" algn="l" defTabSz="914400" rtl="0" eaLnBrk="0" fontAlgn="base" latinLnBrk="0" hangingPunct="0"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выявить лучшие педагогические дуэты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наставник+подопечный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напарники), активизировать их совместную деятельность; </a:t>
            </a:r>
          </a:p>
          <a:p>
            <a:pPr marL="0" marR="0" lvl="0" indent="0" algn="l" defTabSz="914400" rtl="0" eaLnBrk="0" fontAlgn="base" latinLnBrk="0" hangingPunct="0"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способствовать повышению профессиональной педагогической компетентности  педагогов дошкольных образовательных учреждений г.Орска; </a:t>
            </a:r>
          </a:p>
          <a:p>
            <a:pPr marL="0" marR="0" lvl="0" indent="0" algn="l" defTabSz="914400" rtl="0" eaLnBrk="0" fontAlgn="base" latinLnBrk="0" hangingPunct="0"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предоставить участникам возможность соревноваться в масштабе, выходящем за рамки учреждения.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71420"/>
            <a:ext cx="792961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Участники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100"/>
              </a:spcBef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работники ДОО г.Орска.</a:t>
            </a:r>
          </a:p>
          <a:p>
            <a:pPr algn="ctr">
              <a:spcBef>
                <a:spcPts val="100"/>
              </a:spcBef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номинация </a:t>
            </a: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«Наставник +» </a:t>
            </a:r>
          </a:p>
          <a:p>
            <a:pPr algn="ctr">
              <a:spcBef>
                <a:spcPts val="10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Команды из 2-х человек: начинающий педагог до 35 лет (стаж до 5-и лет включительно) и педагог – наставник, от одного ДОУ количество участников неограниченно.</a:t>
            </a:r>
          </a:p>
          <a:p>
            <a:pPr marL="457200" indent="-457200" algn="ctr">
              <a:spcBef>
                <a:spcPts val="100"/>
              </a:spcBef>
            </a:pPr>
            <a:r>
              <a:rPr lang="ru-RU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номинация </a:t>
            </a: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«Напарники»</a:t>
            </a:r>
          </a:p>
          <a:p>
            <a:pPr marL="457200" indent="-457200" algn="ctr">
              <a:spcBef>
                <a:spcPts val="10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Команды из 2-х человек: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н-р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 педагога, работающие на одной группе или 2 педагога, имеющие равнозначный уровень квалификации, работающие над одной методической темой или 2 педагога-единомышленника, взаимно обогащающие свою профессиональную деятельность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100"/>
              </a:spcBef>
            </a:pPr>
            <a:r>
              <a:rPr lang="ru-RU" sz="2000" b="1" dirty="0" smtClean="0"/>
              <a:t>     </a:t>
            </a:r>
            <a:endParaRPr lang="ru-RU" sz="2000" b="1" dirty="0"/>
          </a:p>
        </p:txBody>
      </p:sp>
      <p:pic>
        <p:nvPicPr>
          <p:cNvPr id="3077" name="Picture 5" descr="C:\Users\User\Downloads\Много педагог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143254"/>
            <a:ext cx="3733215" cy="2107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1538134" cy="128586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285866"/>
          <a:ext cx="8572561" cy="3574024"/>
        </p:xfrm>
        <a:graphic>
          <a:graphicData uri="http://schemas.openxmlformats.org/drawingml/2006/table">
            <a:tbl>
              <a:tblPr/>
              <a:tblGrid>
                <a:gridCol w="451188"/>
                <a:gridCol w="120316"/>
                <a:gridCol w="3678142"/>
                <a:gridCol w="1538665"/>
                <a:gridCol w="1355489"/>
                <a:gridCol w="1428761"/>
              </a:tblGrid>
              <a:tr h="179314">
                <a:tc gridSpan="6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Дистанционный</a:t>
                      </a:r>
                      <a:endParaRPr lang="ru-RU" sz="105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3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Образовательная область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проведения</a:t>
                      </a:r>
                      <a:endParaRPr lang="ru-RU" sz="105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Весенний тест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01.03.2023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14.00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Zoom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Физическое развитие</a:t>
                      </a: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.03.2023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14.00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Zoom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речи</a:t>
                      </a: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16.03.2023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14.00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Zoom</a:t>
                      </a:r>
                      <a:endParaRPr lang="ru-RU"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Социально-коммуникативное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</a:t>
                      </a: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27.03.2023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14.00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Zoom</a:t>
                      </a:r>
                      <a:endParaRPr lang="ru-RU" sz="18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Художественно-эстетическое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</a:t>
                      </a: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07.04.2023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14.00</a:t>
                      </a: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Zoom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14.04.2023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14.00</a:t>
                      </a: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Zoom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 gridSpan="6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2. Очный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62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Финал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25.05.2023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10.00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МДОАУ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№ 221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142858"/>
            <a:ext cx="66437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1.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Дистанционный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период с 01.03.2023 г. – 25.05.2023 г. в 5 этапов. Каждый этап посвящен одной образовательной области по ФГОС ДО.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2.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25.04.2023 г. Финал на базе МДОАУ «Детский сад № 221 «Сказка» комбинированного вида г. Орска»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8"/>
            <a:ext cx="1733286" cy="14490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285734"/>
            <a:ext cx="433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часть.  ДИСТАНЦИОННАЯ   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User\Downloads\дуэ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14560"/>
            <a:ext cx="2970569" cy="1357322"/>
          </a:xfrm>
          <a:prstGeom prst="rect">
            <a:avLst/>
          </a:prstGeom>
          <a:noFill/>
        </p:spPr>
      </p:pic>
      <p:pic>
        <p:nvPicPr>
          <p:cNvPr id="1027" name="Picture 3" descr="C:\Users\User\Downloads\зумм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214560"/>
            <a:ext cx="1949951" cy="1486439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4000496" y="3571882"/>
            <a:ext cx="2928958" cy="1588"/>
          </a:xfrm>
          <a:prstGeom prst="straightConnector1">
            <a:avLst/>
          </a:prstGeom>
          <a:ln w="38100">
            <a:solidFill>
              <a:srgbClr val="002A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29058" y="2285998"/>
            <a:ext cx="292895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0" y="192880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7 минут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314325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860" y="85723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этапов </a:t>
            </a:r>
            <a:r>
              <a:rPr lang="en-US" sz="24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24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24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областей</a:t>
            </a:r>
            <a:endParaRPr lang="ru-RU" sz="2400" b="1" dirty="0">
              <a:solidFill>
                <a:srgbClr val="002A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414338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теоретические знания  методик и практические  умения общая эрудиция, критическое мышление, общая культура и т.д.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458</Words>
  <Application>Microsoft Office PowerPoint</Application>
  <PresentationFormat>Экран (16:9)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127</cp:revision>
  <dcterms:created xsi:type="dcterms:W3CDTF">2023-02-24T05:45:20Z</dcterms:created>
  <dcterms:modified xsi:type="dcterms:W3CDTF">2023-09-22T02:18:37Z</dcterms:modified>
</cp:coreProperties>
</file>