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2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5ABA-6A3A-4631-8199-C64E6ACF3FEA}" type="datetimeFigureOut">
              <a:rPr lang="ru-RU" smtClean="0"/>
              <a:t>19.10.2024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BBD3-A0DC-427F-93D6-72F9FAA3AB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5ABA-6A3A-4631-8199-C64E6ACF3FEA}" type="datetimeFigureOut">
              <a:rPr lang="ru-RU" smtClean="0"/>
              <a:t>19.10.2024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BBD3-A0DC-427F-93D6-72F9FAA3AB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5ABA-6A3A-4631-8199-C64E6ACF3FEA}" type="datetimeFigureOut">
              <a:rPr lang="ru-RU" smtClean="0"/>
              <a:t>19.10.2024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BBD3-A0DC-427F-93D6-72F9FAA3AB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5ABA-6A3A-4631-8199-C64E6ACF3FEA}" type="datetimeFigureOut">
              <a:rPr lang="ru-RU" smtClean="0"/>
              <a:t>19.10.2024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BBD3-A0DC-427F-93D6-72F9FAA3AB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5ABA-6A3A-4631-8199-C64E6ACF3FEA}" type="datetimeFigureOut">
              <a:rPr lang="ru-RU" smtClean="0"/>
              <a:t>19.10.2024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BBD3-A0DC-427F-93D6-72F9FAA3AB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5ABA-6A3A-4631-8199-C64E6ACF3FEA}" type="datetimeFigureOut">
              <a:rPr lang="ru-RU" smtClean="0"/>
              <a:t>19.10.2024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BBD3-A0DC-427F-93D6-72F9FAA3AB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5ABA-6A3A-4631-8199-C64E6ACF3FEA}" type="datetimeFigureOut">
              <a:rPr lang="ru-RU" smtClean="0"/>
              <a:t>19.10.2024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BBD3-A0DC-427F-93D6-72F9FAA3AB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5ABA-6A3A-4631-8199-C64E6ACF3FEA}" type="datetimeFigureOut">
              <a:rPr lang="ru-RU" smtClean="0"/>
              <a:t>19.10.2024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BBD3-A0DC-427F-93D6-72F9FAA3AB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5ABA-6A3A-4631-8199-C64E6ACF3FEA}" type="datetimeFigureOut">
              <a:rPr lang="ru-RU" smtClean="0"/>
              <a:t>19.10.2024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BBD3-A0DC-427F-93D6-72F9FAA3AB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5ABA-6A3A-4631-8199-C64E6ACF3FEA}" type="datetimeFigureOut">
              <a:rPr lang="ru-RU" smtClean="0"/>
              <a:t>19.10.2024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BBD3-A0DC-427F-93D6-72F9FAA3AB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5ABA-6A3A-4631-8199-C64E6ACF3FEA}" type="datetimeFigureOut">
              <a:rPr lang="ru-RU" smtClean="0"/>
              <a:t>19.10.2024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BBD3-A0DC-427F-93D6-72F9FAA3AB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45ABA-6A3A-4631-8199-C64E6ACF3FEA}" type="datetimeFigureOut">
              <a:rPr lang="ru-RU" smtClean="0"/>
              <a:t>19.10.2024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0BBD3-A0DC-427F-93D6-72F9FAA3ABB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Гульмира\Downloads\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ru-RU" b="1" cap="all" dirty="0">
                <a:solidFill>
                  <a:srgbClr val="00B0F0"/>
                </a:solidFill>
              </a:rPr>
              <a:t> </a:t>
            </a:r>
            <a:r>
              <a:rPr lang="ru-RU" b="1" dirty="0">
                <a:solidFill>
                  <a:srgbClr val="00B0F0"/>
                </a:solidFill>
              </a:rPr>
              <a:t/>
            </a:r>
            <a:br>
              <a:rPr lang="ru-RU" b="1" dirty="0">
                <a:solidFill>
                  <a:srgbClr val="00B0F0"/>
                </a:solidFill>
              </a:rPr>
            </a:br>
            <a:r>
              <a:rPr lang="ru-RU" sz="1600" b="1" cap="all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МУНИЦИПАЛЬНОЕ ДОШКОЛЬНОЕ ОБРАЗОВАТЕЛЬНОЕ АВТОНОМНОЕ УЧРЕЖДЕНИЕ  </a:t>
            </a:r>
            <a:r>
              <a:rPr lang="ru-RU" sz="1600" b="1" cap="all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cap="all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"ДЕТСКИЙ САД КОМБИНИРОВАННОГО ВИДА № 124 "ВАСИЛЁК" </a:t>
            </a:r>
            <a:r>
              <a:rPr lang="ru-RU" sz="1600" b="1" cap="all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sz="1600" b="1" cap="all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ОРСКА"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484784"/>
            <a:ext cx="7992888" cy="4824536"/>
          </a:xfrm>
        </p:spPr>
        <p:txBody>
          <a:bodyPr>
            <a:normAutofit fontScale="85000" lnSpcReduction="20000"/>
          </a:bodyPr>
          <a:lstStyle/>
          <a:p>
            <a:endParaRPr lang="ru-RU" sz="2400" b="1" dirty="0" smtClean="0">
              <a:solidFill>
                <a:srgbClr val="00B0F0"/>
              </a:solidFill>
            </a:endParaRPr>
          </a:p>
          <a:p>
            <a:endParaRPr lang="ru-RU" sz="2400" b="1" dirty="0">
              <a:solidFill>
                <a:srgbClr val="00B0F0"/>
              </a:solidFill>
            </a:endParaRPr>
          </a:p>
          <a:p>
            <a:endParaRPr lang="ru-RU" sz="2400" b="1" dirty="0" smtClean="0">
              <a:solidFill>
                <a:srgbClr val="00B0F0"/>
              </a:solidFill>
            </a:endParaRPr>
          </a:p>
          <a:p>
            <a:endParaRPr lang="ru-RU" sz="2400" b="1" dirty="0">
              <a:solidFill>
                <a:srgbClr val="00B0F0"/>
              </a:solidFill>
            </a:endParaRPr>
          </a:p>
          <a:p>
            <a:endParaRPr lang="ru-RU" sz="2400" b="1" dirty="0" smtClean="0">
              <a:solidFill>
                <a:srgbClr val="00B0F0"/>
              </a:solidFill>
            </a:endParaRPr>
          </a:p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Дидактические пособия из бросового материала:</a:t>
            </a:r>
          </a:p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«Сундучки с секретом»</a:t>
            </a:r>
          </a:p>
          <a:p>
            <a:endParaRPr lang="ru-RU" sz="26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Выполнила: учитель-дефектолог </a:t>
            </a:r>
          </a:p>
          <a:p>
            <a:r>
              <a:rPr lang="ru-RU" sz="1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</a:t>
            </a:r>
            <a:r>
              <a:rPr lang="ru-RU" sz="16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Джумабекова</a:t>
            </a:r>
            <a:r>
              <a:rPr lang="ru-RU" sz="1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Г.Х.</a:t>
            </a:r>
          </a:p>
          <a:p>
            <a:endParaRPr lang="ru-RU" sz="16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г.Орск, 2024г.</a:t>
            </a:r>
            <a:endParaRPr lang="ru-RU" sz="1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Гульмира\Downloads\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11560" y="620688"/>
            <a:ext cx="691276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формировать и закреплять у детей элементарные математические представления.</a:t>
            </a:r>
          </a:p>
          <a:p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-познакомить  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цифрами первого десятка, закрепить счёт в пределах десяти;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-развивать 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математические способности, память, внимание,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мышление;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мелкую 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моторику, самостоятельность, воспитывать интерес к занятием по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математике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-закреплять умение разгадывать загадки о цветах.</a:t>
            </a:r>
          </a:p>
          <a:p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Гульмира\Downloads\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11560" y="260648"/>
            <a:ext cx="9073008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Разноцветные загадки  ( Игра на соотнесение и угадывание загадок. 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Загадки зачитывает педагог, ребятам нужно угадать и вложить нужный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 цвет в ячейку).                        </a:t>
            </a:r>
          </a:p>
          <a:p>
            <a:r>
              <a:rPr lang="ru-RU" b="1" dirty="0">
                <a:solidFill>
                  <a:srgbClr val="0070C0"/>
                </a:solidFill>
              </a:rPr>
              <a:t> </a:t>
            </a:r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*** </a:t>
            </a:r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Говорила мама Боре: </a:t>
            </a:r>
          </a:p>
          <a:p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— Не пойдем сейчас — опасно!</a:t>
            </a:r>
          </a:p>
          <a:p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Потому, что в светофоре</a:t>
            </a:r>
          </a:p>
          <a:p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Не зеленый свет, а … (Красный) </a:t>
            </a:r>
          </a:p>
          <a:p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1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*** </a:t>
            </a:r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Самый цвет прекрасный,</a:t>
            </a:r>
          </a:p>
          <a:p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Это маков цвет. </a:t>
            </a:r>
          </a:p>
          <a:p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Яркий он и ясный, </a:t>
            </a:r>
          </a:p>
          <a:p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Лучше цвета нет! (Красный) </a:t>
            </a:r>
          </a:p>
          <a:p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*** Окрашена так кожура мандарина,</a:t>
            </a:r>
          </a:p>
          <a:p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Сочной хурмы и апельсина. (Оранжевый)</a:t>
            </a:r>
          </a:p>
          <a:p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*** Апельсинчик трогал Леша,</a:t>
            </a:r>
          </a:p>
          <a:p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Ласково поглаживал: </a:t>
            </a:r>
          </a:p>
          <a:p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— Ты красивый и хороший, </a:t>
            </a:r>
          </a:p>
          <a:p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Круглый и … (Оранжевый</a:t>
            </a:r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rgbClr val="0070C0"/>
                </a:solidFill>
              </a:rPr>
              <a:t>*** Из скорлупок, из пеленок</a:t>
            </a:r>
          </a:p>
          <a:p>
            <a:r>
              <a:rPr lang="ru-RU" sz="1400" b="1" dirty="0" smtClean="0">
                <a:solidFill>
                  <a:srgbClr val="0070C0"/>
                </a:solidFill>
              </a:rPr>
              <a:t>Вылез маленький цыпленок.</a:t>
            </a:r>
          </a:p>
          <a:p>
            <a:r>
              <a:rPr lang="ru-RU" sz="1400" b="1" dirty="0" smtClean="0">
                <a:solidFill>
                  <a:srgbClr val="0070C0"/>
                </a:solidFill>
              </a:rPr>
              <a:t> Ой, смешной какой ты, </a:t>
            </a:r>
          </a:p>
          <a:p>
            <a:r>
              <a:rPr lang="ru-RU" sz="1400" b="1" dirty="0" smtClean="0">
                <a:solidFill>
                  <a:srgbClr val="0070C0"/>
                </a:solidFill>
              </a:rPr>
              <a:t>Наш комочек … (Желтый)</a:t>
            </a:r>
          </a:p>
          <a:p>
            <a:endParaRPr lang="ru-RU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rgbClr val="0070C0"/>
                </a:solidFill>
              </a:rPr>
              <a:t> </a:t>
            </a:r>
          </a:p>
          <a:p>
            <a:r>
              <a:rPr lang="ru-RU" dirty="0"/>
              <a:t> 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499992" y="332656"/>
            <a:ext cx="72008" cy="55446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788024" y="620689"/>
            <a:ext cx="316835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*** У тебя ответ найдётся, 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Цвет какой имеет солнце? (Желтый) 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 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*** Спрятан этот цвет в листочках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в гороховых </a:t>
            </a:r>
            <a:r>
              <a:rPr lang="ru-RU" sz="1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стручочках</a:t>
            </a:r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Даже огурец соленый Тоже летом был … (Зеленый)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*** Он с лягушкой может квакать,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Вместе с крокодилом плакать,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Из земли с травой расти,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Но не может он цвести. 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Тоже летом был … (Зеленый)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  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*** Им треть флага занята, 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 в название кита,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в букете васильковом,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на ящике почтовом. (Синий)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*** Им часто море называют. 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Кто цвет возьмёт и отгадает? (Синий)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Гульмира\Downloads\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971600" y="476672"/>
            <a:ext cx="7128792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Игра «</a:t>
            </a:r>
            <a:r>
              <a:rPr lang="ru-RU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Стук-хлоп-топ-шлеп</a:t>
            </a:r>
            <a:r>
              <a:rPr lang="ru-RU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b="1" u="sng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научить детей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определять количество хлопков. </a:t>
            </a:r>
          </a:p>
          <a:p>
            <a:r>
              <a:rPr lang="ru-RU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развивать восприятие (зрительное, слуховое, тактильное), синхронизация полушарий, улучшение работы памяти и мыслительных операций, развитие крупной и мелкой моторики. </a:t>
            </a: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Ход игры.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 совершает определенное количество хлопков… ребенку на слух нужно определить и положить столько бобов в нужную ячейку с цифрами сколько нужно.</a:t>
            </a:r>
          </a:p>
          <a:p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Игра:«</a:t>
            </a:r>
            <a:r>
              <a:rPr lang="ru-RU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Отгадай число»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способствовать подготовке детей к элементарным математическим действиям сложения и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вычитания.</a:t>
            </a:r>
          </a:p>
          <a:p>
            <a:r>
              <a:rPr lang="ru-RU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Задачи: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помочь 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закрепить навыки определения предыдущего и последующего числа в пределах первого десятка.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Ход игры.</a:t>
            </a:r>
          </a:p>
          <a:p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просить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например, какое число больше трех, но меньше пяти; какое число меньше трех, но больше единицы и т.д. Задумать, например, число в пределах десяти и попросить ребенка отгадать его. Ребенок называет разные числа, а воспитатель говорит больше или меньше задуманного названное число.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Ребенок заполняет ячейки нужным числом.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Гульмира\Downloads\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Рисунок 7" descr="WhatsApp Image 2024-10-19 at 21.30.19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6200000">
            <a:off x="827584" y="-27384"/>
            <a:ext cx="3024336" cy="4032448"/>
          </a:xfrm>
          <a:prstGeom prst="rect">
            <a:avLst/>
          </a:prstGeom>
        </p:spPr>
      </p:pic>
      <p:pic>
        <p:nvPicPr>
          <p:cNvPr id="9" name="Рисунок 8" descr="WhatsApp Image 2024-10-19 at 21.30.18 (2)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5772132" y="308653"/>
            <a:ext cx="2304256" cy="3072342"/>
          </a:xfrm>
          <a:prstGeom prst="rect">
            <a:avLst/>
          </a:prstGeom>
        </p:spPr>
      </p:pic>
      <p:pic>
        <p:nvPicPr>
          <p:cNvPr id="10" name="Рисунок 9" descr="WhatsApp Image 2024-10-19 at 21.30.18 (1).jpe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27584" y="3933056"/>
            <a:ext cx="3035829" cy="2276872"/>
          </a:xfrm>
          <a:prstGeom prst="rect">
            <a:avLst/>
          </a:prstGeom>
        </p:spPr>
      </p:pic>
      <p:pic>
        <p:nvPicPr>
          <p:cNvPr id="11" name="Рисунок 10" descr="WhatsApp Image 2024-10-19 at 21.30.16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4048" y="3573016"/>
            <a:ext cx="3635896" cy="272692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175</Words>
  <Application>Microsoft Office PowerPoint</Application>
  <PresentationFormat>Экран (4:3)</PresentationFormat>
  <Paragraphs>85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  МУНИЦИПАЛЬНОЕ ДОШКОЛЬНОЕ ОБРАЗОВАТЕЛЬНОЕ АВТОНОМНОЕ УЧРЕЖДЕНИЕ   "ДЕТСКИЙ САД КОМБИНИРОВАННОГО ВИДА № 124 "ВАСИЛЁК" г. ОРСКА" </vt:lpstr>
      <vt:lpstr>Слайд 2</vt:lpstr>
      <vt:lpstr>Слайд 3</vt:lpstr>
      <vt:lpstr>Слайд 4</vt:lpstr>
      <vt:lpstr>Слайд 5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МУНИЦИПАЛЬНОЕ ДОШКОЛЬНОЕ ОБРАЗОВАТЕЛЬНОЕ АВТОНОМНОЕ УЧРЕЖДЕНИЕ   "ДЕТСКИЙ САД КОМБИНИРОВАННОГО ВИДА № 124 "ВАСИЛЁК" г. ОРСКА" </dc:title>
  <dc:creator>Гульмира</dc:creator>
  <cp:lastModifiedBy>Гульмира</cp:lastModifiedBy>
  <cp:revision>1</cp:revision>
  <dcterms:created xsi:type="dcterms:W3CDTF">2024-10-19T17:05:06Z</dcterms:created>
  <dcterms:modified xsi:type="dcterms:W3CDTF">2024-10-19T18:37:52Z</dcterms:modified>
</cp:coreProperties>
</file>