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56" r:id="rId11"/>
  </p:sldIdLst>
  <p:sldSz cx="12192000" cy="6858000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8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7583-2DA6-4F46-AF71-D68681398FFE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6AC-D4E2-4C5F-843D-928690D9E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918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7583-2DA6-4F46-AF71-D68681398FFE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6AC-D4E2-4C5F-843D-928690D9E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705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7583-2DA6-4F46-AF71-D68681398FFE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6AC-D4E2-4C5F-843D-928690D9E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616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7583-2DA6-4F46-AF71-D68681398FFE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6AC-D4E2-4C5F-843D-928690D9E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66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7583-2DA6-4F46-AF71-D68681398FFE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6AC-D4E2-4C5F-843D-928690D9E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158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7583-2DA6-4F46-AF71-D68681398FFE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6AC-D4E2-4C5F-843D-928690D9E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116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7583-2DA6-4F46-AF71-D68681398FFE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6AC-D4E2-4C5F-843D-928690D9E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203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7583-2DA6-4F46-AF71-D68681398FFE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6AC-D4E2-4C5F-843D-928690D9E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269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7583-2DA6-4F46-AF71-D68681398FFE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6AC-D4E2-4C5F-843D-928690D9E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970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7583-2DA6-4F46-AF71-D68681398FFE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6AC-D4E2-4C5F-843D-928690D9E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9192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7583-2DA6-4F46-AF71-D68681398FFE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6AC-D4E2-4C5F-843D-928690D9E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95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97583-2DA6-4F46-AF71-D68681398FFE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A76AC-D4E2-4C5F-843D-928690D9E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277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41.jpeg"/><Relationship Id="rId18" Type="http://schemas.openxmlformats.org/officeDocument/2006/relationships/image" Target="../media/image25.jpeg"/><Relationship Id="rId3" Type="http://schemas.openxmlformats.org/officeDocument/2006/relationships/image" Target="../media/image35.jpeg"/><Relationship Id="rId7" Type="http://schemas.openxmlformats.org/officeDocument/2006/relationships/image" Target="../media/image14.jpeg"/><Relationship Id="rId12" Type="http://schemas.openxmlformats.org/officeDocument/2006/relationships/image" Target="../media/image40.jpeg"/><Relationship Id="rId17" Type="http://schemas.openxmlformats.org/officeDocument/2006/relationships/image" Target="../media/image3.jpeg"/><Relationship Id="rId2" Type="http://schemas.openxmlformats.org/officeDocument/2006/relationships/image" Target="../media/image1.jpeg"/><Relationship Id="rId16" Type="http://schemas.openxmlformats.org/officeDocument/2006/relationships/image" Target="../media/image2.jpe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11" Type="http://schemas.openxmlformats.org/officeDocument/2006/relationships/image" Target="../media/image39.jpeg"/><Relationship Id="rId5" Type="http://schemas.openxmlformats.org/officeDocument/2006/relationships/image" Target="../media/image37.jpeg"/><Relationship Id="rId15" Type="http://schemas.openxmlformats.org/officeDocument/2006/relationships/image" Target="../media/image17.jpeg"/><Relationship Id="rId10" Type="http://schemas.openxmlformats.org/officeDocument/2006/relationships/image" Target="../media/image24.jpeg"/><Relationship Id="rId19" Type="http://schemas.openxmlformats.org/officeDocument/2006/relationships/image" Target="../media/image43.gif"/><Relationship Id="rId4" Type="http://schemas.openxmlformats.org/officeDocument/2006/relationships/image" Target="../media/image36.jpeg"/><Relationship Id="rId9" Type="http://schemas.openxmlformats.org/officeDocument/2006/relationships/image" Target="../media/image21.jpeg"/><Relationship Id="rId1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3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35180" y="41354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сенсорной суммации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стимуляционной</a:t>
            </a: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секвенции</a:t>
            </a: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4206" y="5122719"/>
            <a:ext cx="50924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Педагог-психолог МДОАУ «Детский сад № 121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«Золотой колосок» г. Орска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 квалификационной категории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Козлова Ольга Владимировна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030" b="26666"/>
          <a:stretch/>
        </p:blipFill>
        <p:spPr>
          <a:xfrm>
            <a:off x="410763" y="3306375"/>
            <a:ext cx="2281865" cy="2734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212" b="20151"/>
          <a:stretch/>
        </p:blipFill>
        <p:spPr>
          <a:xfrm>
            <a:off x="2438401" y="1512334"/>
            <a:ext cx="2486518" cy="2889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8" name="AutoShape 2" descr="https://abrakadabra.fun/uploads/posts/2021-12/1638391550_36-abrakadabra-fun-p-tantsuyushchie-deti-na-prozrachnom-fone-3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 l="14720" r="34191"/>
          <a:stretch>
            <a:fillRect/>
          </a:stretch>
        </p:blipFill>
        <p:spPr bwMode="auto">
          <a:xfrm>
            <a:off x="4765964" y="2507672"/>
            <a:ext cx="2453741" cy="270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 l="12390" t="12536" r="13516" b="5107"/>
          <a:stretch>
            <a:fillRect/>
          </a:stretch>
        </p:blipFill>
        <p:spPr bwMode="auto">
          <a:xfrm>
            <a:off x="7010400" y="1503217"/>
            <a:ext cx="4807527" cy="2403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9412C45-F797-44BF-8435-5A4CAF650E80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0375" y="224339"/>
            <a:ext cx="1721485" cy="105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7957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38" y="-1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32179" y="462002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сенсорной суммации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стимуляционной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секвенции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580"/>
          <a:stretch/>
        </p:blipFill>
        <p:spPr>
          <a:xfrm>
            <a:off x="391844" y="225471"/>
            <a:ext cx="809652" cy="15014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7458" y="301335"/>
            <a:ext cx="733835" cy="16313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667"/>
          <a:stretch/>
        </p:blipFill>
        <p:spPr>
          <a:xfrm>
            <a:off x="766279" y="2266945"/>
            <a:ext cx="865208" cy="15066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6054" y="2205810"/>
            <a:ext cx="1164920" cy="2589707"/>
          </a:xfrm>
          <a:prstGeom prst="rect">
            <a:avLst/>
          </a:prstGeom>
        </p:spPr>
      </p:pic>
      <p:pic>
        <p:nvPicPr>
          <p:cNvPr id="16" name="Рисунок 15" descr="Screenshot_20211208_153620_com.huawei.himovie.overseas.jpg"/>
          <p:cNvPicPr>
            <a:picLocks noChangeAspect="1"/>
          </p:cNvPicPr>
          <p:nvPr/>
        </p:nvPicPr>
        <p:blipFill>
          <a:blip r:embed="rId7" cstate="print"/>
          <a:srcRect t="16666" b="12500"/>
          <a:stretch>
            <a:fillRect/>
          </a:stretch>
        </p:blipFill>
        <p:spPr>
          <a:xfrm>
            <a:off x="4164490" y="410176"/>
            <a:ext cx="1057430" cy="16228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879" b="14091"/>
          <a:stretch/>
        </p:blipFill>
        <p:spPr>
          <a:xfrm>
            <a:off x="1462682" y="473948"/>
            <a:ext cx="1214804" cy="152740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69" b="22744"/>
          <a:stretch/>
        </p:blipFill>
        <p:spPr>
          <a:xfrm>
            <a:off x="5462607" y="236988"/>
            <a:ext cx="1034028" cy="14962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546" b="37727"/>
          <a:stretch/>
        </p:blipFill>
        <p:spPr>
          <a:xfrm>
            <a:off x="8383492" y="2531021"/>
            <a:ext cx="1393375" cy="128992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5828" y="2471470"/>
            <a:ext cx="951328" cy="21148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242" b="19849"/>
          <a:stretch/>
        </p:blipFill>
        <p:spPr>
          <a:xfrm>
            <a:off x="5051312" y="2266945"/>
            <a:ext cx="1446068" cy="17966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5417" y="2325390"/>
            <a:ext cx="871382" cy="15491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445" b="41237"/>
          <a:stretch/>
        </p:blipFill>
        <p:spPr>
          <a:xfrm>
            <a:off x="574973" y="4280482"/>
            <a:ext cx="1140816" cy="115233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576" b="19697"/>
          <a:stretch/>
        </p:blipFill>
        <p:spPr>
          <a:xfrm>
            <a:off x="8258246" y="526499"/>
            <a:ext cx="1365329" cy="144807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030" b="26666"/>
          <a:stretch/>
        </p:blipFill>
        <p:spPr>
          <a:xfrm>
            <a:off x="6715571" y="348697"/>
            <a:ext cx="1282429" cy="153664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212" b="20151"/>
          <a:stretch/>
        </p:blipFill>
        <p:spPr>
          <a:xfrm>
            <a:off x="9776867" y="245802"/>
            <a:ext cx="1138951" cy="132359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182" b="36363"/>
          <a:stretch/>
        </p:blipFill>
        <p:spPr>
          <a:xfrm>
            <a:off x="9972284" y="1932708"/>
            <a:ext cx="1385027" cy="155290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0129215-5ED7-49D3-8C77-89DFA065E097}"/>
              </a:ext>
            </a:extLst>
          </p:cNvPr>
          <p:cNvSpPr txBox="1"/>
          <p:nvPr/>
        </p:nvSpPr>
        <p:spPr>
          <a:xfrm>
            <a:off x="6533937" y="5502584"/>
            <a:ext cx="50924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Педагог-психолог МДОАУ «Детский сад № 121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«Золотой колосок» г. Орска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 квалификационной категории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Козлова Ольга Владимировна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E83179A0-DC9B-48DB-92B2-BB94C52479BF}"/>
              </a:ext>
            </a:extLst>
          </p:cNvPr>
          <p:cNvPicPr/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512871" y="4754571"/>
            <a:ext cx="1899471" cy="194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11BDB8B7-6D7D-4A3C-94F9-769D1972D3AC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265019" y="5068619"/>
            <a:ext cx="1899471" cy="123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2629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4271" y="28885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Дыхание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0473" y="221673"/>
            <a:ext cx="4913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Первоначально выполняется лежа на спине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Постепенно добавляются ритм и движения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2E7343C-0E9C-45F5-B7C7-CCB2C4043C4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4698" y="288850"/>
            <a:ext cx="1101205" cy="6463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44B502A-E71F-4A82-A8E7-DCB617FDF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55" y="1604739"/>
            <a:ext cx="5650884" cy="317507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97C721D-D95E-46EA-AF3B-1EDFAA42D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4873" y="25146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7957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99711" y="360219"/>
            <a:ext cx="2901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Зрительный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гнозис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mamasveta.com/wp-content/uploads/img5-5.jpg"/>
          <p:cNvPicPr>
            <a:picLocks noChangeAspect="1" noChangeArrowheads="1"/>
          </p:cNvPicPr>
          <p:nvPr/>
        </p:nvPicPr>
        <p:blipFill>
          <a:blip r:embed="rId3"/>
          <a:srcRect t="43744" b="27165"/>
          <a:stretch>
            <a:fillRect/>
          </a:stretch>
        </p:blipFill>
        <p:spPr bwMode="auto">
          <a:xfrm>
            <a:off x="2538556" y="817419"/>
            <a:ext cx="7104207" cy="1550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ds121\Downloads\Screenshot_2023-09-13-13-39-45-99_99c04817c0de5652397fc8b56c3b3817.jpg"/>
          <p:cNvPicPr>
            <a:picLocks noChangeAspect="1" noChangeArrowheads="1"/>
          </p:cNvPicPr>
          <p:nvPr/>
        </p:nvPicPr>
        <p:blipFill>
          <a:blip r:embed="rId4" cstate="print"/>
          <a:srcRect t="15779" b="24185"/>
          <a:stretch>
            <a:fillRect/>
          </a:stretch>
        </p:blipFill>
        <p:spPr bwMode="auto">
          <a:xfrm>
            <a:off x="883227" y="2479964"/>
            <a:ext cx="2469572" cy="3294760"/>
          </a:xfrm>
          <a:prstGeom prst="rect">
            <a:avLst/>
          </a:prstGeom>
          <a:noFill/>
        </p:spPr>
      </p:pic>
      <p:pic>
        <p:nvPicPr>
          <p:cNvPr id="1027" name="Picture 3" descr="C:\Users\ds121\Downloads\Screenshot_2023-09-13-13-39-40-72_99c04817c0de5652397fc8b56c3b3817.jpg"/>
          <p:cNvPicPr>
            <a:picLocks noChangeAspect="1" noChangeArrowheads="1"/>
          </p:cNvPicPr>
          <p:nvPr/>
        </p:nvPicPr>
        <p:blipFill>
          <a:blip r:embed="rId5" cstate="print"/>
          <a:srcRect t="16677" b="21026"/>
          <a:stretch>
            <a:fillRect/>
          </a:stretch>
        </p:blipFill>
        <p:spPr bwMode="auto">
          <a:xfrm>
            <a:off x="3875808" y="2396837"/>
            <a:ext cx="2940628" cy="4070943"/>
          </a:xfrm>
          <a:prstGeom prst="rect">
            <a:avLst/>
          </a:prstGeom>
          <a:noFill/>
        </p:spPr>
      </p:pic>
      <p:pic>
        <p:nvPicPr>
          <p:cNvPr id="1030" name="Picture 6" descr="https://proglazki.ru/wp-content/uploads/2019/05/2-e155707440470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21235" y="2921690"/>
            <a:ext cx="4813649" cy="2883364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677D432-4653-4D33-8659-43021051D8A0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4698" y="288850"/>
            <a:ext cx="1101205" cy="64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7957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4802" y="235528"/>
            <a:ext cx="3912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Вестибулярные ощущения</a:t>
            </a:r>
          </a:p>
        </p:txBody>
      </p:sp>
      <p:pic>
        <p:nvPicPr>
          <p:cNvPr id="5" name="Рисунок 4" descr="Screenshot_20211208_153620_com.huawei.himovie.overseas.jpg"/>
          <p:cNvPicPr>
            <a:picLocks noChangeAspect="1"/>
          </p:cNvPicPr>
          <p:nvPr/>
        </p:nvPicPr>
        <p:blipFill>
          <a:blip r:embed="rId3" cstate="print"/>
          <a:srcRect t="16666" b="12500"/>
          <a:stretch>
            <a:fillRect/>
          </a:stretch>
        </p:blipFill>
        <p:spPr>
          <a:xfrm>
            <a:off x="3126553" y="1636381"/>
            <a:ext cx="2529740" cy="38824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879" b="14091"/>
          <a:stretch/>
        </p:blipFill>
        <p:spPr>
          <a:xfrm>
            <a:off x="339429" y="1049545"/>
            <a:ext cx="2906233" cy="36540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515" b="16515"/>
          <a:stretch/>
        </p:blipFill>
        <p:spPr>
          <a:xfrm>
            <a:off x="5168396" y="831271"/>
            <a:ext cx="2803750" cy="31570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576" b="19697"/>
          <a:stretch/>
        </p:blipFill>
        <p:spPr>
          <a:xfrm>
            <a:off x="8510110" y="581891"/>
            <a:ext cx="2606546" cy="2764518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/>
          <a:srcRect l="12390" t="12536" r="13516" b="5107"/>
          <a:stretch>
            <a:fillRect/>
          </a:stretch>
        </p:blipFill>
        <p:spPr bwMode="auto">
          <a:xfrm>
            <a:off x="7162800" y="2971799"/>
            <a:ext cx="4807527" cy="2403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036619" y="5611091"/>
            <a:ext cx="98598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Вестибулярная система – одна из основных сенсорных систем.</a:t>
            </a:r>
            <a:r>
              <a:rPr kumimoji="0" lang="ru-RU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лияет на речевое, интеллектуальное и эмоциональное развитие ребенка.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802893E-4245-4C76-A855-DA620181F48D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9429" y="258725"/>
            <a:ext cx="1101205" cy="64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7957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99711" y="360219"/>
            <a:ext cx="211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Соматогнозис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12700" b="22261"/>
          <a:stretch>
            <a:fillRect/>
          </a:stretch>
        </p:blipFill>
        <p:spPr bwMode="auto">
          <a:xfrm>
            <a:off x="4093006" y="831272"/>
            <a:ext cx="3105799" cy="448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 descr="https://sun9-77.userapi.com/impg/wsqwX9db9Fb4TUqrtV-flsTSAtvsiFAvSRzYsQ/1cl0RCtZlW0.jpg?size=604x453&amp;quality=96&amp;sign=c7c11dc9ced850702e6e428e919fd0b2&amp;type=album"/>
          <p:cNvPicPr>
            <a:picLocks noChangeAspect="1" noChangeArrowheads="1"/>
          </p:cNvPicPr>
          <p:nvPr/>
        </p:nvPicPr>
        <p:blipFill>
          <a:blip r:embed="rId4"/>
          <a:srcRect l="19692" r="19381"/>
          <a:stretch>
            <a:fillRect/>
          </a:stretch>
        </p:blipFill>
        <p:spPr bwMode="auto">
          <a:xfrm>
            <a:off x="414698" y="903785"/>
            <a:ext cx="3505200" cy="4314826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212" b="20151"/>
          <a:stretch/>
        </p:blipFill>
        <p:spPr>
          <a:xfrm>
            <a:off x="7356762" y="340219"/>
            <a:ext cx="2341955" cy="272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0" y="5225580"/>
            <a:ext cx="4710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!чувство владения своим телом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4181" y="5807473"/>
            <a:ext cx="3837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!владение движениями тела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96691" y="5488817"/>
            <a:ext cx="3616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!контроль за движениями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23164" y="6084562"/>
            <a:ext cx="3172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!осознание схемы тела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219" y="3228109"/>
            <a:ext cx="3158836" cy="315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69" b="22744"/>
          <a:stretch/>
        </p:blipFill>
        <p:spPr>
          <a:xfrm>
            <a:off x="9979859" y="226274"/>
            <a:ext cx="1935050" cy="28001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7C42FE8-2251-46B1-B310-8BD6254CD5A0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9748" y="175552"/>
            <a:ext cx="1101205" cy="64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7957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210483"/>
            <a:ext cx="579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Кинестетика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сенсо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-моторное развитие</a:t>
            </a:r>
          </a:p>
        </p:txBody>
      </p:sp>
      <p:pic>
        <p:nvPicPr>
          <p:cNvPr id="23554" name="Picture 2" descr="https://school592.ru/wp-content/uploads/f/3/a/f3ac85a8175db634e81e8021aa468b19.png"/>
          <p:cNvPicPr>
            <a:picLocks noChangeAspect="1" noChangeArrowheads="1"/>
          </p:cNvPicPr>
          <p:nvPr/>
        </p:nvPicPr>
        <p:blipFill>
          <a:blip r:embed="rId3"/>
          <a:srcRect l="20383" t="8184" r="55921" b="45945"/>
          <a:stretch>
            <a:fillRect/>
          </a:stretch>
        </p:blipFill>
        <p:spPr bwMode="auto">
          <a:xfrm>
            <a:off x="10571098" y="275679"/>
            <a:ext cx="1487410" cy="2189018"/>
          </a:xfrm>
          <a:prstGeom prst="rect">
            <a:avLst/>
          </a:prstGeom>
          <a:noFill/>
        </p:spPr>
      </p:pic>
      <p:pic>
        <p:nvPicPr>
          <p:cNvPr id="23556" name="Picture 4" descr="https://school592.ru/wp-content/uploads/f/3/a/f3ac85a8175db634e81e8021aa468b19.png"/>
          <p:cNvPicPr>
            <a:picLocks noChangeAspect="1" noChangeArrowheads="1"/>
          </p:cNvPicPr>
          <p:nvPr/>
        </p:nvPicPr>
        <p:blipFill>
          <a:blip r:embed="rId3"/>
          <a:srcRect l="78058" t="8846" r="4654" b="46459"/>
          <a:stretch>
            <a:fillRect/>
          </a:stretch>
        </p:blipFill>
        <p:spPr bwMode="auto">
          <a:xfrm>
            <a:off x="182854" y="1143356"/>
            <a:ext cx="1344521" cy="2642681"/>
          </a:xfrm>
          <a:prstGeom prst="rect">
            <a:avLst/>
          </a:prstGeom>
          <a:noFill/>
        </p:spPr>
      </p:pic>
      <p:pic>
        <p:nvPicPr>
          <p:cNvPr id="23558" name="Picture 6" descr="https://school592.ru/wp-content/uploads/f/3/a/f3ac85a8175db634e81e8021aa468b19.png"/>
          <p:cNvPicPr>
            <a:picLocks noChangeAspect="1" noChangeArrowheads="1"/>
          </p:cNvPicPr>
          <p:nvPr/>
        </p:nvPicPr>
        <p:blipFill>
          <a:blip r:embed="rId3"/>
          <a:srcRect l="15465" t="55624" r="53089" b="6346"/>
          <a:stretch>
            <a:fillRect/>
          </a:stretch>
        </p:blipFill>
        <p:spPr bwMode="auto">
          <a:xfrm>
            <a:off x="8756586" y="522935"/>
            <a:ext cx="1583515" cy="1455933"/>
          </a:xfrm>
          <a:prstGeom prst="rect">
            <a:avLst/>
          </a:prstGeom>
          <a:noFill/>
        </p:spPr>
      </p:pic>
      <p:pic>
        <p:nvPicPr>
          <p:cNvPr id="23560" name="Picture 8" descr="https://www.darmosreg.ru/sites/default/files/img-20190221-wa0002.jpg"/>
          <p:cNvPicPr>
            <a:picLocks noChangeAspect="1" noChangeArrowheads="1"/>
          </p:cNvPicPr>
          <p:nvPr/>
        </p:nvPicPr>
        <p:blipFill>
          <a:blip r:embed="rId4"/>
          <a:srcRect l="7273" t="4776" r="24121" b="8733"/>
          <a:stretch>
            <a:fillRect/>
          </a:stretch>
        </p:blipFill>
        <p:spPr bwMode="auto">
          <a:xfrm>
            <a:off x="4992199" y="1257174"/>
            <a:ext cx="3571459" cy="321179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706468" y="5726138"/>
            <a:ext cx="72043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Изучение движения тела и восприятия собственных движений тела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629" y="5069336"/>
            <a:ext cx="2240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«Мышечная память»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35333" y="5528265"/>
            <a:ext cx="2553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Тактильные ощущения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3B1A247-7A6C-4107-A5E5-9DBA7F3D2A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546" b="37727"/>
          <a:stretch/>
        </p:blipFill>
        <p:spPr>
          <a:xfrm>
            <a:off x="8913491" y="2671380"/>
            <a:ext cx="2853221" cy="264139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22DCB01-3682-49C1-A579-5FC5C3938D4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182" b="36363"/>
          <a:stretch/>
        </p:blipFill>
        <p:spPr>
          <a:xfrm>
            <a:off x="1623839" y="1109388"/>
            <a:ext cx="3318371" cy="372059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391EEDA-F95D-4D3B-B600-6229B980F5DF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3010" y="118149"/>
            <a:ext cx="1101205" cy="64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7957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1129" y="346364"/>
            <a:ext cx="5018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Пространственные представления</a:t>
            </a:r>
          </a:p>
        </p:txBody>
      </p:sp>
      <p:sp>
        <p:nvSpPr>
          <p:cNvPr id="24578" name="AutoShape 2" descr="https://veselova.sad-orlenok.edusite.ru/images/2023-01-19_10-14-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1055" y="847728"/>
            <a:ext cx="113330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-это сложная психическая структура, обеспечивающая такие функции, как ориентация в схеме собственного тела, окружающем пространстве, понимание логико-грамматических конструкций, правильное употребление предлогов, согласование слов в предложении, чувство ритма и времени, математические способности.</a:t>
            </a:r>
          </a:p>
        </p:txBody>
      </p:sp>
      <p:sp>
        <p:nvSpPr>
          <p:cNvPr id="24580" name="AutoShape 4" descr="https://static.tildacdn.com/tild6431-6565-4739-b961-363065626333/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006" y="2378358"/>
            <a:ext cx="3250897" cy="410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316801B-D03E-4F2F-9DF1-815B6C24E63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896" y="2786720"/>
            <a:ext cx="4106204" cy="307908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8F7AE2A-A160-4024-B5E1-3C1FC11D10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027" y="2631638"/>
            <a:ext cx="3256052" cy="36013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196C5B7-07EB-449A-99C7-F3A839B65514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9896" y="201396"/>
            <a:ext cx="1101205" cy="64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7957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28446" y="386063"/>
            <a:ext cx="361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Одноименные движения</a:t>
            </a:r>
          </a:p>
        </p:txBody>
      </p:sp>
      <p:sp>
        <p:nvSpPr>
          <p:cNvPr id="24578" name="AutoShape 2" descr="https://veselova.sad-orlenok.edusite.ru/images/2023-01-19_10-14-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1055" y="847728"/>
            <a:ext cx="11333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Запуск межполушарных связей</a:t>
            </a:r>
          </a:p>
        </p:txBody>
      </p:sp>
      <p:sp>
        <p:nvSpPr>
          <p:cNvPr id="24580" name="AutoShape 4" descr="https://static.tildacdn.com/tild6431-6565-4739-b961-363065626333/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A634B51-BB53-466B-BAC6-855D6D4A73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975" y="201396"/>
            <a:ext cx="1101205" cy="6463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0DD142A-F573-4CE8-BC34-97AD8647D7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89" t="9052" r="73578" b="60674"/>
          <a:stretch/>
        </p:blipFill>
        <p:spPr>
          <a:xfrm>
            <a:off x="471055" y="1274706"/>
            <a:ext cx="3327783" cy="25781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C6E1CEA-3A15-484D-AB46-1BEBBE8028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639" t="16783" r="39156" b="14179"/>
          <a:stretch/>
        </p:blipFill>
        <p:spPr>
          <a:xfrm>
            <a:off x="3304935" y="2455784"/>
            <a:ext cx="2561372" cy="401615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9FEC2A9E-6AA7-4677-8A6E-227FED7C8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13" b="9548"/>
          <a:stretch/>
        </p:blipFill>
        <p:spPr bwMode="auto">
          <a:xfrm>
            <a:off x="6525810" y="1695456"/>
            <a:ext cx="5006687" cy="341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3566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24948" y="313831"/>
            <a:ext cx="4825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Межполушарное взаимодействие</a:t>
            </a:r>
          </a:p>
        </p:txBody>
      </p:sp>
      <p:sp>
        <p:nvSpPr>
          <p:cNvPr id="24578" name="AutoShape 2" descr="https://veselova.sad-orlenok.edusite.ru/images/2023-01-19_10-14-5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1055" y="847728"/>
            <a:ext cx="11333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Запуск межполушарных связей</a:t>
            </a:r>
          </a:p>
        </p:txBody>
      </p:sp>
      <p:sp>
        <p:nvSpPr>
          <p:cNvPr id="24580" name="AutoShape 4" descr="https://static.tildacdn.com/tild6431-6565-4739-b961-363065626333/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4ABEC77-57C4-462E-AE6D-E4CB605F0CB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049" y="1381625"/>
            <a:ext cx="2759903" cy="36798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97CB6D1-444A-4665-A9E3-1778BF1A99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2915" y="2157121"/>
            <a:ext cx="2571750" cy="3429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2A5655F-C5E5-4708-AC42-47C58D0BB1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1187" y="1027537"/>
            <a:ext cx="3126850" cy="416913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E14951B-28D2-4DE6-A827-BDC39F25E3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8628" y="2658128"/>
            <a:ext cx="2678596" cy="357146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C667780-66A7-4601-AD0C-8CF1E3F7D953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4698" y="288850"/>
            <a:ext cx="1101205" cy="64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75832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180</Words>
  <Application>Microsoft Office PowerPoint</Application>
  <PresentationFormat>Произвольный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Воронцова</cp:lastModifiedBy>
  <cp:revision>68</cp:revision>
  <cp:lastPrinted>2023-07-22T15:44:29Z</cp:lastPrinted>
  <dcterms:created xsi:type="dcterms:W3CDTF">2023-02-12T17:50:56Z</dcterms:created>
  <dcterms:modified xsi:type="dcterms:W3CDTF">2023-09-19T04:01:30Z</dcterms:modified>
</cp:coreProperties>
</file>