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80" r:id="rId4"/>
    <p:sldId id="261" r:id="rId5"/>
    <p:sldId id="259" r:id="rId6"/>
    <p:sldId id="260" r:id="rId7"/>
    <p:sldId id="282" r:id="rId8"/>
    <p:sldId id="257" r:id="rId9"/>
    <p:sldId id="270" r:id="rId10"/>
    <p:sldId id="281" r:id="rId11"/>
    <p:sldId id="268" r:id="rId12"/>
    <p:sldId id="274" r:id="rId13"/>
    <p:sldId id="273" r:id="rId14"/>
    <p:sldId id="272" r:id="rId15"/>
    <p:sldId id="271" r:id="rId16"/>
    <p:sldId id="262" r:id="rId17"/>
    <p:sldId id="263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45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5576C-6AF3-42B0-A573-7CF55920CF19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4532F-B85A-4A8B-B70A-850D23F8D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154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4532F-B85A-4A8B-B70A-850D23F8D5D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745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32CE-82DC-4D01-9557-B6DF9C4EF7F4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D95C-879F-42E0-8B3B-54771D328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950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32CE-82DC-4D01-9557-B6DF9C4EF7F4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D95C-879F-42E0-8B3B-54771D328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230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32CE-82DC-4D01-9557-B6DF9C4EF7F4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D95C-879F-42E0-8B3B-54771D328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9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32CE-82DC-4D01-9557-B6DF9C4EF7F4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D95C-879F-42E0-8B3B-54771D328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351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32CE-82DC-4D01-9557-B6DF9C4EF7F4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D95C-879F-42E0-8B3B-54771D328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54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32CE-82DC-4D01-9557-B6DF9C4EF7F4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D95C-879F-42E0-8B3B-54771D328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359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32CE-82DC-4D01-9557-B6DF9C4EF7F4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D95C-879F-42E0-8B3B-54771D328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773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32CE-82DC-4D01-9557-B6DF9C4EF7F4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D95C-879F-42E0-8B3B-54771D328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845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32CE-82DC-4D01-9557-B6DF9C4EF7F4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D95C-879F-42E0-8B3B-54771D328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934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32CE-82DC-4D01-9557-B6DF9C4EF7F4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D95C-879F-42E0-8B3B-54771D328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55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32CE-82DC-4D01-9557-B6DF9C4EF7F4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D95C-879F-42E0-8B3B-54771D328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30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732CE-82DC-4D01-9557-B6DF9C4EF7F4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FD95C-879F-42E0-8B3B-54771D328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66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0.wdp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goldfish104.netboard.me/vcs2abvjlx2m/?link=8Vnb2w3X-OksuQoya-eYnsVThh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186" y="2365829"/>
            <a:ext cx="801931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возможностей </a:t>
            </a:r>
            <a:r>
              <a:rPr lang="ru-RU" sz="3600" b="1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endParaRPr lang="ru-RU" sz="3600" b="1" dirty="0" smtClean="0">
              <a:ln w="22225">
                <a:solidFill>
                  <a:srgbClr val="C0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 средство оптимизации</a:t>
            </a:r>
          </a:p>
          <a:p>
            <a:pPr algn="ctr"/>
            <a:r>
              <a:rPr lang="ru-RU" sz="36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старшего </a:t>
            </a:r>
            <a:r>
              <a:rPr lang="ru-RU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 </a:t>
            </a:r>
            <a:endParaRPr lang="ru-RU" sz="3600" b="1" dirty="0" smtClean="0">
              <a:ln w="22225">
                <a:solidFill>
                  <a:srgbClr val="C0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14998" y="4897307"/>
            <a:ext cx="52868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Портнова Елена Александровна,</a:t>
            </a:r>
          </a:p>
          <a:p>
            <a:pPr algn="ctr"/>
            <a:r>
              <a:rPr lang="ru-RU" sz="2000" dirty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тарший воспитатель ВКК</a:t>
            </a:r>
          </a:p>
          <a:p>
            <a:pPr algn="ctr"/>
            <a:r>
              <a:rPr lang="ru-RU" sz="2000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«ЦРР – детский сад № 104» г. Орска</a:t>
            </a:r>
            <a:endParaRPr lang="ru-RU" sz="2000" dirty="0">
              <a:ln w="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5090" y="6351047"/>
            <a:ext cx="171226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Орск, 2023 </a:t>
            </a:r>
            <a:endParaRPr lang="ru-RU" sz="2000" dirty="0">
              <a:ln w="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84219" l="0" r="100000">
                        <a14:foregroundMark x1="27500" y1="50547" x2="33047" y2="38125"/>
                        <a14:foregroundMark x1="44219" y1="44219" x2="48906" y2="49297"/>
                        <a14:foregroundMark x1="62891" y1="36797" x2="63516" y2="39766"/>
                        <a14:foregroundMark x1="2344" y1="41484" x2="2344" y2="41484"/>
                        <a14:foregroundMark x1="3594" y1="39766" x2="3594" y2="39766"/>
                        <a14:foregroundMark x1="5938" y1="37656" x2="5938" y2="37656"/>
                        <a14:foregroundMark x1="3984" y1="37500" x2="3984" y2="37500"/>
                        <a14:foregroundMark x1="6641" y1="35703" x2="6641" y2="35703"/>
                        <a14:foregroundMark x1="7344" y1="36953" x2="7656" y2="36953"/>
                        <a14:foregroundMark x1="8672" y1="34844" x2="8672" y2="34844"/>
                        <a14:foregroundMark x1="8672" y1="34844" x2="8672" y2="34844"/>
                        <a14:foregroundMark x1="9453" y1="34141" x2="9453" y2="34141"/>
                        <a14:foregroundMark x1="8125" y1="35625" x2="8125" y2="35625"/>
                        <a14:foregroundMark x1="10078" y1="35156" x2="10078" y2="35156"/>
                        <a14:foregroundMark x1="10547" y1="33438" x2="10547" y2="33438"/>
                        <a14:foregroundMark x1="11953" y1="32500" x2="11953" y2="32500"/>
                        <a14:foregroundMark x1="13438" y1="31875" x2="13438" y2="31875"/>
                        <a14:foregroundMark x1="14219" y1="31016" x2="14219" y2="31016"/>
                        <a14:foregroundMark x1="15313" y1="30469" x2="15313" y2="30469"/>
                        <a14:foregroundMark x1="17500" y1="29141" x2="17500" y2="29141"/>
                        <a14:foregroundMark x1="19609" y1="28281" x2="19609" y2="28281"/>
                        <a14:foregroundMark x1="18984" y1="29453" x2="18984" y2="29453"/>
                        <a14:foregroundMark x1="21563" y1="27500" x2="21563" y2="27500"/>
                        <a14:foregroundMark x1="16797" y1="23906" x2="16797" y2="23906"/>
                        <a14:foregroundMark x1="19609" y1="22813" x2="19609" y2="22813"/>
                        <a14:foregroundMark x1="18516" y1="23047" x2="18516" y2="23047"/>
                        <a14:foregroundMark x1="21172" y1="21875" x2="21172" y2="21875"/>
                        <a14:foregroundMark x1="22813" y1="21719" x2="22813" y2="21719"/>
                        <a14:foregroundMark x1="25391" y1="20781" x2="25391" y2="20781"/>
                        <a14:foregroundMark x1="27031" y1="20234" x2="27031" y2="20234"/>
                        <a14:foregroundMark x1="23672" y1="20078" x2="23672" y2="20078"/>
                        <a14:foregroundMark x1="21797" y1="22891" x2="21797" y2="22891"/>
                        <a14:foregroundMark x1="28359" y1="19609" x2="28359" y2="19609"/>
                        <a14:foregroundMark x1="30156" y1="18984" x2="30156" y2="18984"/>
                        <a14:foregroundMark x1="31563" y1="18516" x2="31563" y2="18516"/>
                        <a14:foregroundMark x1="33516" y1="18438" x2="33516" y2="18438"/>
                        <a14:foregroundMark x1="34609" y1="18281" x2="34609" y2="18281"/>
                        <a14:foregroundMark x1="36484" y1="17891" x2="36484" y2="17891"/>
                        <a14:foregroundMark x1="38203" y1="17813" x2="38203" y2="17813"/>
                        <a14:foregroundMark x1="39766" y1="17031" x2="39766" y2="17031"/>
                        <a14:foregroundMark x1="36250" y1="17109" x2="36250" y2="17109"/>
                        <a14:foregroundMark x1="35000" y1="18984" x2="35000" y2="18984"/>
                        <a14:foregroundMark x1="41406" y1="16719" x2="41406" y2="16719"/>
                        <a14:foregroundMark x1="45234" y1="16797" x2="45234" y2="16797"/>
                        <a14:foregroundMark x1="47344" y1="16406" x2="47344" y2="16406"/>
                        <a14:foregroundMark x1="44688" y1="16719" x2="44688" y2="16719"/>
                        <a14:foregroundMark x1="46172" y1="16484" x2="46172" y2="16484"/>
                        <a14:foregroundMark x1="48984" y1="16328" x2="48984" y2="16328"/>
                        <a14:foregroundMark x1="50547" y1="15937" x2="50547" y2="15937"/>
                        <a14:foregroundMark x1="51719" y1="16250" x2="51719" y2="16250"/>
                        <a14:foregroundMark x1="52422" y1="14922" x2="52422" y2="14922"/>
                        <a14:foregroundMark x1="53359" y1="14844" x2="53359" y2="14844"/>
                        <a14:foregroundMark x1="50781" y1="16719" x2="50781" y2="16719"/>
                        <a14:foregroundMark x1="53828" y1="16328" x2="53828" y2="16328"/>
                        <a14:foregroundMark x1="58281" y1="18203" x2="58828" y2="15000"/>
                        <a14:foregroundMark x1="60078" y1="17109" x2="60078" y2="17109"/>
                        <a14:foregroundMark x1="61172" y1="17500" x2="61172" y2="17500"/>
                        <a14:foregroundMark x1="64063" y1="17422" x2="64063" y2="17422"/>
                        <a14:foregroundMark x1="62813" y1="17188" x2="62813" y2="17188"/>
                        <a14:foregroundMark x1="62813" y1="17031" x2="62813" y2="17031"/>
                        <a14:foregroundMark x1="63047" y1="18281" x2="63047" y2="18281"/>
                        <a14:foregroundMark x1="64609" y1="17422" x2="64609" y2="17422"/>
                        <a14:foregroundMark x1="66172" y1="17422" x2="66172" y2="17422"/>
                        <a14:foregroundMark x1="65859" y1="19141" x2="66250" y2="18984"/>
                        <a14:foregroundMark x1="56641" y1="16953" x2="56641" y2="16953"/>
                        <a14:foregroundMark x1="67734" y1="17891" x2="67734" y2="17891"/>
                        <a14:foregroundMark x1="69766" y1="19531" x2="69766" y2="19531"/>
                        <a14:foregroundMark x1="73125" y1="20000" x2="73125" y2="20000"/>
                        <a14:foregroundMark x1="71641" y1="19141" x2="71641" y2="19141"/>
                        <a14:foregroundMark x1="74844" y1="20000" x2="74844" y2="20000"/>
                        <a14:foregroundMark x1="76250" y1="21172" x2="76250" y2="21172"/>
                        <a14:foregroundMark x1="77734" y1="20781" x2="77734" y2="20781"/>
                        <a14:foregroundMark x1="79531" y1="22422" x2="79531" y2="22422"/>
                        <a14:foregroundMark x1="80703" y1="22656" x2="80703" y2="22656"/>
                        <a14:foregroundMark x1="76484" y1="20625" x2="76484" y2="20625"/>
                        <a14:foregroundMark x1="82266" y1="23594" x2="82266" y2="23594"/>
                        <a14:foregroundMark x1="83516" y1="24688" x2="83516" y2="24688"/>
                        <a14:foregroundMark x1="26484" y1="24844" x2="26484" y2="24844"/>
                        <a14:foregroundMark x1="27969" y1="24766" x2="27969" y2="24766"/>
                        <a14:foregroundMark x1="31172" y1="23516" x2="31172" y2="23516"/>
                        <a14:foregroundMark x1="25391" y1="26094" x2="25391" y2="26094"/>
                        <a14:foregroundMark x1="30156" y1="24453" x2="30156" y2="24453"/>
                        <a14:foregroundMark x1="32656" y1="24297" x2="32656" y2="24297"/>
                        <a14:foregroundMark x1="29375" y1="24063" x2="29375" y2="24063"/>
                        <a14:foregroundMark x1="31406" y1="24609" x2="31406" y2="24609"/>
                        <a14:foregroundMark x1="35156" y1="22891" x2="35156" y2="22891"/>
                        <a14:foregroundMark x1="35391" y1="22656" x2="35391" y2="22656"/>
                        <a14:foregroundMark x1="33828" y1="23750" x2="33828" y2="23750"/>
                        <a14:foregroundMark x1="37578" y1="22266" x2="37578" y2="22266"/>
                        <a14:foregroundMark x1="38203" y1="22656" x2="38203" y2="22656"/>
                        <a14:foregroundMark x1="37813" y1="21484" x2="37813" y2="21484"/>
                        <a14:foregroundMark x1="36406" y1="21563" x2="36406" y2="21563"/>
                        <a14:foregroundMark x1="38906" y1="21875" x2="38906" y2="21875"/>
                        <a14:foregroundMark x1="41016" y1="21484" x2="41016" y2="21484"/>
                        <a14:foregroundMark x1="42500" y1="21875" x2="42500" y2="21875"/>
                        <a14:foregroundMark x1="39375" y1="21328" x2="39375" y2="21328"/>
                        <a14:foregroundMark x1="46406" y1="21172" x2="46406" y2="21172"/>
                        <a14:foregroundMark x1="45234" y1="22109" x2="45234" y2="22109"/>
                        <a14:foregroundMark x1="48438" y1="20391" x2="48438" y2="20391"/>
                        <a14:foregroundMark x1="50781" y1="21172" x2="50781" y2="21172"/>
                        <a14:foregroundMark x1="52266" y1="21094" x2="52266" y2="21094"/>
                        <a14:foregroundMark x1="54063" y1="21328" x2="54063" y2="21328"/>
                        <a14:foregroundMark x1="57031" y1="21953" x2="57031" y2="21953"/>
                        <a14:foregroundMark x1="55391" y1="21328" x2="55391" y2="21328"/>
                        <a14:foregroundMark x1="55391" y1="21328" x2="55391" y2="21328"/>
                        <a14:foregroundMark x1="54219" y1="20781" x2="54219" y2="20781"/>
                        <a14:foregroundMark x1="59688" y1="21563" x2="59688" y2="21563"/>
                        <a14:foregroundMark x1="53594" y1="21797" x2="53594" y2="21797"/>
                        <a14:foregroundMark x1="61016" y1="22422" x2="61016" y2="22422"/>
                        <a14:foregroundMark x1="62891" y1="23047" x2="62891" y2="23281"/>
                        <a14:foregroundMark x1="65234" y1="23281" x2="65234" y2="23281"/>
                        <a14:foregroundMark x1="62813" y1="22188" x2="62813" y2="22188"/>
                        <a14:foregroundMark x1="67031" y1="22891" x2="67031" y2="22891"/>
                        <a14:foregroundMark x1="67891" y1="24063" x2="67891" y2="24063"/>
                        <a14:foregroundMark x1="71172" y1="24375" x2="71172" y2="24375"/>
                        <a14:foregroundMark x1="72656" y1="24609" x2="72656" y2="24609"/>
                        <a14:foregroundMark x1="74219" y1="25469" x2="74219" y2="25469"/>
                        <a14:foregroundMark x1="75547" y1="26406" x2="75547" y2="26406"/>
                        <a14:foregroundMark x1="77109" y1="26484" x2="77109" y2="26484"/>
                        <a14:foregroundMark x1="78438" y1="26953" x2="78438" y2="26953"/>
                        <a14:foregroundMark x1="79531" y1="27578" x2="79531" y2="27578"/>
                        <a14:foregroundMark x1="80625" y1="28281" x2="80625" y2="28281"/>
                        <a14:foregroundMark x1="82578" y1="29375" x2="82578" y2="29375"/>
                        <a14:foregroundMark x1="84688" y1="30625" x2="84688" y2="30625"/>
                        <a14:foregroundMark x1="86250" y1="31016" x2="86406" y2="31328"/>
                        <a14:foregroundMark x1="87266" y1="31719" x2="87266" y2="31719"/>
                        <a14:foregroundMark x1="88594" y1="32500" x2="88594" y2="32500"/>
                        <a14:foregroundMark x1="90781" y1="34922" x2="91172" y2="34844"/>
                        <a14:foregroundMark x1="93203" y1="35234" x2="93203" y2="35234"/>
                        <a14:foregroundMark x1="94297" y1="36406" x2="94297" y2="36406"/>
                        <a14:foregroundMark x1="96406" y1="37734" x2="96406" y2="37734"/>
                        <a14:foregroundMark x1="97891" y1="38906" x2="97891" y2="38906"/>
                        <a14:foregroundMark x1="99219" y1="40234" x2="99219" y2="40234"/>
                        <a14:foregroundMark x1="95625" y1="38672" x2="95625" y2="38672"/>
                        <a14:foregroundMark x1="26250" y1="31250" x2="26250" y2="31250"/>
                        <a14:foregroundMark x1="27734" y1="30234" x2="27734" y2="30234"/>
                        <a14:foregroundMark x1="29219" y1="29219" x2="29219" y2="29219"/>
                        <a14:foregroundMark x1="25391" y1="29375" x2="25859" y2="29375"/>
                        <a14:foregroundMark x1="30234" y1="28984" x2="30234" y2="28984"/>
                        <a14:foregroundMark x1="31875" y1="28047" x2="31875" y2="28047"/>
                        <a14:foregroundMark x1="24453" y1="30547" x2="24453" y2="30547"/>
                        <a14:foregroundMark x1="33594" y1="28672" x2="33594" y2="28672"/>
                        <a14:foregroundMark x1="34453" y1="28047" x2="34453" y2="28047"/>
                        <a14:foregroundMark x1="36094" y1="27344" x2="36406" y2="27656"/>
                        <a14:foregroundMark x1="37500" y1="27500" x2="37500" y2="27500"/>
                        <a14:foregroundMark x1="38906" y1="27031" x2="38906" y2="27031"/>
                        <a14:foregroundMark x1="40234" y1="26484" x2="40234" y2="26484"/>
                        <a14:foregroundMark x1="37422" y1="25156" x2="37422" y2="25156"/>
                        <a14:foregroundMark x1="36484" y1="25781" x2="36484" y2="25781"/>
                        <a14:foregroundMark x1="39531" y1="28125" x2="39531" y2="28125"/>
                        <a14:foregroundMark x1="41484" y1="27187" x2="41484" y2="27187"/>
                        <a14:foregroundMark x1="43047" y1="26953" x2="43047" y2="26953"/>
                        <a14:foregroundMark x1="44375" y1="26563" x2="44375" y2="26563"/>
                        <a14:foregroundMark x1="46563" y1="25469" x2="46563" y2="25469"/>
                        <a14:foregroundMark x1="45000" y1="25469" x2="45000" y2="25469"/>
                        <a14:foregroundMark x1="44609" y1="25391" x2="44609" y2="25391"/>
                        <a14:foregroundMark x1="49844" y1="25703" x2="49844" y2="25703"/>
                        <a14:foregroundMark x1="48594" y1="26094" x2="48594" y2="26094"/>
                        <a14:foregroundMark x1="51406" y1="25781" x2="51406" y2="25781"/>
                        <a14:foregroundMark x1="53125" y1="26563" x2="53125" y2="26563"/>
                        <a14:foregroundMark x1="54531" y1="25938" x2="54531" y2="25938"/>
                        <a14:foregroundMark x1="55391" y1="26094" x2="55391" y2="26094"/>
                        <a14:foregroundMark x1="55234" y1="24766" x2="55234" y2="24766"/>
                        <a14:foregroundMark x1="55625" y1="24766" x2="55625" y2="24766"/>
                        <a14:foregroundMark x1="54688" y1="24453" x2="54688" y2="24453"/>
                        <a14:foregroundMark x1="58594" y1="26172" x2="58594" y2="26172"/>
                        <a14:foregroundMark x1="59922" y1="26406" x2="59922" y2="26406"/>
                        <a14:foregroundMark x1="61797" y1="27031" x2="61797" y2="27031"/>
                        <a14:foregroundMark x1="62813" y1="27031" x2="62813" y2="27031"/>
                        <a14:foregroundMark x1="59688" y1="27578" x2="60391" y2="27891"/>
                        <a14:foregroundMark x1="61328" y1="26797" x2="61328" y2="26797"/>
                        <a14:foregroundMark x1="64297" y1="28047" x2="64297" y2="28047"/>
                        <a14:foregroundMark x1="65547" y1="27500" x2="65938" y2="27656"/>
                        <a14:foregroundMark x1="67188" y1="28281" x2="67188" y2="28281"/>
                        <a14:foregroundMark x1="70547" y1="28438" x2="70547" y2="28438"/>
                        <a14:foregroundMark x1="72656" y1="29531" x2="72656" y2="29531"/>
                        <a14:foregroundMark x1="68359" y1="28984" x2="68359" y2="28984"/>
                        <a14:foregroundMark x1="69531" y1="28750" x2="69531" y2="28750"/>
                        <a14:foregroundMark x1="74219" y1="30312" x2="74219" y2="30312"/>
                        <a14:foregroundMark x1="75781" y1="31172" x2="75781" y2="31172"/>
                        <a14:foregroundMark x1="70234" y1="30078" x2="70234" y2="30078"/>
                        <a14:foregroundMark x1="70938" y1="30234" x2="70938" y2="30234"/>
                        <a14:foregroundMark x1="26797" y1="25781" x2="26797" y2="25781"/>
                        <a14:foregroundMark x1="29063" y1="22656" x2="29063" y2="22656"/>
                        <a14:foregroundMark x1="25000" y1="25781" x2="25000" y2="25781"/>
                        <a14:foregroundMark x1="24609" y1="31250" x2="24609" y2="31250"/>
                        <a14:foregroundMark x1="27969" y1="30859" x2="27969" y2="30859"/>
                        <a14:foregroundMark x1="30859" y1="29531" x2="30859" y2="29531"/>
                        <a14:foregroundMark x1="32109" y1="29453" x2="32109" y2="29453"/>
                        <a14:foregroundMark x1="46406" y1="26563" x2="46406" y2="26563"/>
                        <a14:foregroundMark x1="62891" y1="25703" x2="62891" y2="25703"/>
                        <a14:foregroundMark x1="64141" y1="23203" x2="64141" y2="23203"/>
                        <a14:foregroundMark x1="67578" y1="18828" x2="67578" y2="18828"/>
                        <a14:foregroundMark x1="66875" y1="28438" x2="66875" y2="28438"/>
                        <a14:foregroundMark x1="77500" y1="21563" x2="77500" y2="21563"/>
                        <a14:foregroundMark x1="99219" y1="40859" x2="99219" y2="40859"/>
                        <a14:foregroundMark x1="24297" y1="25234" x2="24297" y2="25234"/>
                        <a14:foregroundMark x1="67734" y1="27500" x2="67734" y2="27500"/>
                        <a14:foregroundMark x1="49141" y1="17188" x2="49141" y2="17188"/>
                        <a14:foregroundMark x1="43906" y1="21797" x2="43906" y2="21797"/>
                        <a14:foregroundMark x1="35625" y1="23438" x2="35625" y2="23438"/>
                        <a14:foregroundMark x1="34609" y1="23906" x2="34688" y2="23906"/>
                        <a14:foregroundMark x1="74453" y1="21016" x2="74453" y2="21016"/>
                        <a14:backgroundMark x1="71641" y1="29922" x2="71641" y2="29922"/>
                        <a14:backgroundMark x1="70859" y1="29219" x2="70859" y2="29219"/>
                        <a14:backgroundMark x1="52812" y1="15703" x2="52812" y2="15703"/>
                        <a14:backgroundMark x1="57891" y1="16953" x2="57891" y2="16953"/>
                        <a14:backgroundMark x1="59219" y1="16719" x2="59219" y2="16719"/>
                        <a14:backgroundMark x1="62109" y1="17109" x2="62109" y2="17109"/>
                        <a14:backgroundMark x1="82813" y1="24375" x2="82813" y2="24375"/>
                        <a14:backgroundMark x1="77031" y1="21875" x2="77031" y2="21875"/>
                        <a14:backgroundMark x1="73906" y1="20781" x2="73906" y2="20781"/>
                        <a14:backgroundMark x1="74063" y1="19922" x2="74063" y2="19922"/>
                        <a14:backgroundMark x1="52344" y1="26250" x2="52344" y2="26250"/>
                        <a14:backgroundMark x1="40313" y1="22109" x2="40313" y2="22109"/>
                        <a14:backgroundMark x1="29531" y1="19688" x2="29531" y2="19688"/>
                        <a14:backgroundMark x1="25234" y1="25313" x2="25234" y2="25313"/>
                        <a14:backgroundMark x1="29141" y1="24766" x2="29141" y2="24766"/>
                        <a14:backgroundMark x1="17500" y1="23047" x2="17500" y2="23047"/>
                        <a14:backgroundMark x1="20234" y1="22188" x2="20234" y2="22188"/>
                        <a14:backgroundMark x1="26094" y1="25625" x2="26094" y2="25625"/>
                        <a14:backgroundMark x1="25547" y1="30547" x2="25547" y2="30547"/>
                        <a14:backgroundMark x1="28516" y1="29609" x2="28516" y2="29609"/>
                        <a14:backgroundMark x1="31094" y1="28438" x2="31094" y2="28438"/>
                        <a14:backgroundMark x1="9375" y1="35078" x2="9375" y2="35078"/>
                        <a14:backgroundMark x1="8438" y1="34531" x2="8438" y2="34531"/>
                        <a14:backgroundMark x1="92266" y1="35469" x2="92266" y2="35469"/>
                        <a14:backgroundMark x1="95313" y1="37500" x2="95313" y2="37500"/>
                        <a14:backgroundMark x1="98516" y1="40156" x2="98516" y2="40156"/>
                        <a14:backgroundMark x1="59297" y1="26797" x2="59297" y2="26797"/>
                        <a14:backgroundMark x1="62109" y1="27422" x2="62109" y2="27422"/>
                        <a14:backgroundMark x1="60781" y1="27891" x2="60781" y2="27891"/>
                        <a14:backgroundMark x1="67500" y1="28984" x2="67500" y2="28984"/>
                        <a14:backgroundMark x1="67969" y1="28125" x2="67969" y2="28125"/>
                        <a14:backgroundMark x1="36875" y1="27578" x2="36875" y2="27578"/>
                        <a14:backgroundMark x1="42266" y1="26563" x2="42266" y2="26563"/>
                        <a14:backgroundMark x1="34922" y1="23438" x2="34922" y2="23438"/>
                        <a14:backgroundMark x1="32109" y1="23438" x2="32109" y2="23438"/>
                        <a14:backgroundMark x1="42188" y1="17344" x2="42188" y2="17344"/>
                        <a14:backgroundMark x1="48281" y1="16797" x2="48281" y2="16797"/>
                        <a14:backgroundMark x1="43047" y1="21016" x2="43047" y2="21016"/>
                        <a14:backgroundMark x1="46172" y1="21797" x2="46172" y2="21797"/>
                        <a14:backgroundMark x1="51484" y1="20859" x2="51484" y2="20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829" y="-188686"/>
            <a:ext cx="3996001" cy="3153055"/>
          </a:xfrm>
          <a:prstGeom prst="rect">
            <a:avLst/>
          </a:prstGeom>
        </p:spPr>
      </p:pic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0" t="-261" r="26518" b="53673"/>
          <a:stretch>
            <a:fillRect/>
          </a:stretch>
        </p:blipFill>
        <p:spPr bwMode="auto">
          <a:xfrm>
            <a:off x="463586" y="330881"/>
            <a:ext cx="2689866" cy="168116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29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262" y="326971"/>
            <a:ext cx="863404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Сервис «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Google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Диск» как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интернет-ресурс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имеет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ряд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преимуществ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предоставляет </a:t>
            </a:r>
            <a:r>
              <a:rPr lang="ru-RU" sz="2000" dirty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полный контроль над созданными и загруженными файлами (вы можете дать к ним доступ любому пользователю, указать рамки их действий: чтение, редактирование);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это </a:t>
            </a:r>
            <a:r>
              <a:rPr lang="ru-RU" sz="2000" dirty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просто место для хранения важных данных и быстрого доступа к ним, а ещё и онлайн-офис, достаточно универсальный и с возможностью расширения его функционала за счет сторонних расширений (создание и редактирование файлов);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прямо </a:t>
            </a:r>
            <a:r>
              <a:rPr lang="ru-RU" sz="2000" dirty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 браузера можно открывать около 30 типов файлов, даже если эти программы не установлены на компьютере;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на </a:t>
            </a:r>
            <a:r>
              <a:rPr lang="ru-RU" sz="2000" dirty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диске сохраняются все ваши изменения за предыдущие 30 дней (есть возможность вернуться к правкам, которые вы вносили ранее);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удобный </a:t>
            </a:r>
            <a:r>
              <a:rPr lang="ru-RU" sz="2000" dirty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интерфейс сервиса позволяет работать с файлами эффективнее;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для </a:t>
            </a:r>
            <a:r>
              <a:rPr lang="ru-RU" sz="2000" dirty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того чтобы начать пользоваться возможностями облачного хранилища достаточно просто иметь или создать заново аккаунт в </a:t>
            </a:r>
            <a:r>
              <a:rPr lang="ru-RU" sz="2000" dirty="0" err="1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Google</a:t>
            </a:r>
            <a:r>
              <a:rPr lang="ru-RU" sz="2000" dirty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7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lawyers-age.ru/wp-content/uploads/0/2/e/02e09381379f9c2caaf8066c5673a9bf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712" b="84746" l="24667" r="75143">
                        <a14:foregroundMark x1="26190" y1="72542" x2="26190" y2="72542"/>
                        <a14:foregroundMark x1="26190" y1="72542" x2="26190" y2="72542"/>
                        <a14:foregroundMark x1="26000" y1="68814" x2="26000" y2="68814"/>
                        <a14:foregroundMark x1="31143" y1="65424" x2="31143" y2="65424"/>
                        <a14:foregroundMark x1="32000" y1="75424" x2="32000" y2="75424"/>
                        <a14:foregroundMark x1="29905" y1="77288" x2="29905" y2="77288"/>
                        <a14:foregroundMark x1="30952" y1="76610" x2="30952" y2="76610"/>
                        <a14:foregroundMark x1="34095" y1="75085" x2="34095" y2="75085"/>
                        <a14:foregroundMark x1="37238" y1="72542" x2="37238" y2="72542"/>
                        <a14:foregroundMark x1="37429" y1="69831" x2="37429" y2="69831"/>
                        <a14:foregroundMark x1="39905" y1="72542" x2="39905" y2="72542"/>
                        <a14:foregroundMark x1="45143" y1="73220" x2="45143" y2="73220"/>
                        <a14:foregroundMark x1="43429" y1="71695" x2="43429" y2="71695"/>
                        <a14:foregroundMark x1="50381" y1="73220" x2="50381" y2="73220"/>
                        <a14:foregroundMark x1="52667" y1="73898" x2="52667" y2="73898"/>
                        <a14:foregroundMark x1="55524" y1="76610" x2="55524" y2="76610"/>
                        <a14:foregroundMark x1="60571" y1="71017" x2="60571" y2="71017"/>
                        <a14:foregroundMark x1="65524" y1="72203" x2="65524" y2="72203"/>
                        <a14:foregroundMark x1="62381" y1="72203" x2="62381" y2="72203"/>
                        <a14:foregroundMark x1="68857" y1="71695" x2="68857" y2="71695"/>
                        <a14:foregroundMark x1="70952" y1="72881" x2="70952" y2="72881"/>
                        <a14:foregroundMark x1="35333" y1="69153" x2="35333" y2="69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35" t="10987" r="35551" b="36092"/>
          <a:stretch/>
        </p:blipFill>
        <p:spPr bwMode="auto">
          <a:xfrm>
            <a:off x="7571376" y="230946"/>
            <a:ext cx="1415246" cy="144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58819" y="106705"/>
            <a:ext cx="45683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«</a:t>
            </a:r>
            <a:r>
              <a:rPr lang="en-US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Google</a:t>
            </a:r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Документы»</a:t>
            </a:r>
            <a:r>
              <a:rPr lang="en-US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endParaRPr lang="ru-RU" sz="36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5769" y="719336"/>
            <a:ext cx="8534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Документы – это текстовый редактор, позволяющий создавать и форматировать документы, а также работать над ними совместно с другими пользователями.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4159" t="10072" r="17118" b="6022"/>
          <a:stretch/>
        </p:blipFill>
        <p:spPr>
          <a:xfrm>
            <a:off x="275769" y="1676400"/>
            <a:ext cx="8534399" cy="513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5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4383" t="18459" r="26935" b="23889"/>
          <a:stretch/>
        </p:blipFill>
        <p:spPr>
          <a:xfrm>
            <a:off x="223577" y="135932"/>
            <a:ext cx="8603900" cy="656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9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https://avatars.mds.yandex.net/i?id=dd8443b39ba502c7c7598364c8293bebc1fdacd5-7761368-images-thumbs&amp;n=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6563" l="5152" r="95152">
                        <a14:foregroundMark x1="45152" y1="39375" x2="60606" y2="53750"/>
                        <a14:foregroundMark x1="56061" y1="35000" x2="39394" y2="39063"/>
                        <a14:foregroundMark x1="14242" y1="80000" x2="14242" y2="80000"/>
                        <a14:foregroundMark x1="8182" y1="82500" x2="8182" y2="82500"/>
                        <a14:foregroundMark x1="6667" y1="88438" x2="6667" y2="88438"/>
                        <a14:foregroundMark x1="9394" y1="89688" x2="9394" y2="89688"/>
                        <a14:foregroundMark x1="15455" y1="89375" x2="15455" y2="89375"/>
                        <a14:foregroundMark x1="18182" y1="86563" x2="18182" y2="86563"/>
                        <a14:foregroundMark x1="15152" y1="85313" x2="15152" y2="85313"/>
                        <a14:foregroundMark x1="9394" y1="80313" x2="9394" y2="80313"/>
                        <a14:foregroundMark x1="6667" y1="84688" x2="6667" y2="84688"/>
                        <a14:foregroundMark x1="11212" y1="90625" x2="11212" y2="90625"/>
                        <a14:foregroundMark x1="18788" y1="85625" x2="18788" y2="85625"/>
                        <a14:foregroundMark x1="21212" y1="85625" x2="21212" y2="85625"/>
                        <a14:foregroundMark x1="24545" y1="85938" x2="24545" y2="85938"/>
                        <a14:foregroundMark x1="25455" y1="87813" x2="25455" y2="87813"/>
                        <a14:foregroundMark x1="22424" y1="90625" x2="22424" y2="90625"/>
                        <a14:foregroundMark x1="33030" y1="84375" x2="33030" y2="84375"/>
                        <a14:foregroundMark x1="33636" y1="87500" x2="33636" y2="87500"/>
                        <a14:foregroundMark x1="28788" y1="89063" x2="28788" y2="89063"/>
                        <a14:foregroundMark x1="37273" y1="89063" x2="37273" y2="89063"/>
                        <a14:foregroundMark x1="42727" y1="89063" x2="42727" y2="89063"/>
                        <a14:foregroundMark x1="41818" y1="85938" x2="41818" y2="85938"/>
                        <a14:foregroundMark x1="42727" y1="91875" x2="42727" y2="91875"/>
                        <a14:foregroundMark x1="45152" y1="82188" x2="45152" y2="82188"/>
                        <a14:foregroundMark x1="47879" y1="85938" x2="47879" y2="85938"/>
                        <a14:foregroundMark x1="60606" y1="84688" x2="60606" y2="84688"/>
                        <a14:foregroundMark x1="66364" y1="86563" x2="66364" y2="86563"/>
                        <a14:foregroundMark x1="70000" y1="87500" x2="70000" y2="87500"/>
                        <a14:foregroundMark x1="69697" y1="81250" x2="69697" y2="81250"/>
                        <a14:foregroundMark x1="71818" y1="88125" x2="71818" y2="88125"/>
                        <a14:foregroundMark x1="81515" y1="88125" x2="81515" y2="88125"/>
                        <a14:foregroundMark x1="90000" y1="87500" x2="90000" y2="87500"/>
                        <a14:foregroundMark x1="92121" y1="90625" x2="92121" y2="90625"/>
                        <a14:foregroundMark x1="89394" y1="90625" x2="89394" y2="90625"/>
                        <a14:backgroundMark x1="22121" y1="87188" x2="22121" y2="87188"/>
                        <a14:backgroundMark x1="83939" y1="85000" x2="83939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98" r="18891" b="25913"/>
          <a:stretch/>
        </p:blipFill>
        <p:spPr bwMode="auto">
          <a:xfrm>
            <a:off x="7375031" y="162522"/>
            <a:ext cx="1577359" cy="187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03039" y="106705"/>
            <a:ext cx="48798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«</a:t>
            </a:r>
            <a:r>
              <a:rPr lang="en-US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Google</a:t>
            </a:r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Презентации»</a:t>
            </a:r>
            <a:r>
              <a:rPr lang="en-US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endParaRPr lang="ru-RU" sz="36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5769" y="719336"/>
            <a:ext cx="85343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инструмент для создания презентаций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992" t="10105" r="16834" b="11381"/>
          <a:stretch/>
        </p:blipFill>
        <p:spPr>
          <a:xfrm>
            <a:off x="275769" y="1932686"/>
            <a:ext cx="8534399" cy="477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5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986" t="16494" r="27273" b="11483"/>
          <a:stretch/>
        </p:blipFill>
        <p:spPr>
          <a:xfrm>
            <a:off x="5367496" y="3264581"/>
            <a:ext cx="3599543" cy="34253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75311" y="106705"/>
            <a:ext cx="37353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«</a:t>
            </a:r>
            <a:r>
              <a:rPr lang="en-US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Google</a:t>
            </a:r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Формы»</a:t>
            </a:r>
            <a:r>
              <a:rPr lang="en-US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endParaRPr lang="ru-RU" sz="36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5769" y="719336"/>
            <a:ext cx="85343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инструмент, обеспечивающий обратную связь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5768" y="1070357"/>
            <a:ext cx="8534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формы можно проводить:</a:t>
            </a:r>
          </a:p>
          <a:p>
            <a:pPr marL="342900" indent="-34290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Опросы</a:t>
            </a:r>
          </a:p>
          <a:p>
            <a:pPr marL="342900" indent="-34290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Викторины</a:t>
            </a:r>
          </a:p>
          <a:p>
            <a:pPr marL="342900" indent="-34290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анкеты, тексты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5767" y="2148808"/>
            <a:ext cx="57549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теста:</a:t>
            </a:r>
          </a:p>
          <a:p>
            <a:pPr marL="457200" indent="-457200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нажмите на значок плюса.</a:t>
            </a:r>
          </a:p>
          <a:p>
            <a:pPr marL="457200" indent="-457200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правом верхнем углу экрана на значок «Настройки»</a:t>
            </a:r>
          </a:p>
          <a:p>
            <a:pPr marL="457200" indent="-457200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вкладку Тесты, включить параметр Тест</a:t>
            </a:r>
          </a:p>
          <a:p>
            <a:pPr marL="457200" indent="-457200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необходимо сохранить адреса электронной почты респондентов, выбрать вкладку Общие, установить флажок Собрать адреса электронной почты</a:t>
            </a:r>
          </a:p>
          <a:p>
            <a:pPr marL="457200" indent="-457200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Нажать Сохранить</a:t>
            </a:r>
          </a:p>
          <a:p>
            <a:pPr marL="457200" indent="-457200">
              <a:buAutoNum type="arabicPeriod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30023" t="21783" r="24211" b="5276"/>
          <a:stretch/>
        </p:blipFill>
        <p:spPr>
          <a:xfrm>
            <a:off x="1595175" y="4046900"/>
            <a:ext cx="2970236" cy="2673214"/>
          </a:xfrm>
          <a:prstGeom prst="rect">
            <a:avLst/>
          </a:prstGeom>
        </p:spPr>
      </p:pic>
      <p:pic>
        <p:nvPicPr>
          <p:cNvPr id="11" name="Picture 13" descr="https://i.ytimg.com/vi/X-y1rFmCngM/maxresdefaul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583" b="82778" l="67891" r="94453">
                        <a14:foregroundMark x1="76328" y1="51389" x2="76641" y2="67778"/>
                        <a14:foregroundMark x1="82734" y1="50556" x2="83984" y2="65833"/>
                        <a14:foregroundMark x1="81016" y1="58194" x2="81484" y2="6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179" t="19007" r="5929" b="18620"/>
          <a:stretch/>
        </p:blipFill>
        <p:spPr bwMode="auto">
          <a:xfrm>
            <a:off x="7914691" y="136139"/>
            <a:ext cx="1052347" cy="142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17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501" t="4566" r="33701" b="16959"/>
          <a:stretch/>
        </p:blipFill>
        <p:spPr>
          <a:xfrm>
            <a:off x="164680" y="3236686"/>
            <a:ext cx="4552464" cy="31984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805" t="10101" r="44657" b="12074"/>
          <a:stretch/>
        </p:blipFill>
        <p:spPr>
          <a:xfrm>
            <a:off x="4942662" y="3236686"/>
            <a:ext cx="4069290" cy="3323771"/>
          </a:xfrm>
          <a:prstGeom prst="rect">
            <a:avLst/>
          </a:prstGeom>
        </p:spPr>
      </p:pic>
      <p:pic>
        <p:nvPicPr>
          <p:cNvPr id="6" name="Picture 9" descr="https://sb-smart.ru/wp-content/uploads/3/6/2/362e82218fdbdddf2ed1948235ba77ae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556" b="96667" l="43229" r="62083">
                        <a14:foregroundMark x1="44688" y1="93056" x2="44688" y2="93056"/>
                        <a14:foregroundMark x1="45625" y1="93750" x2="45625" y2="93750"/>
                        <a14:foregroundMark x1="46979" y1="93750" x2="46979" y2="93750"/>
                        <a14:foregroundMark x1="48646" y1="93750" x2="48646" y2="93750"/>
                        <a14:foregroundMark x1="49479" y1="93611" x2="49479" y2="93611"/>
                        <a14:foregroundMark x1="50521" y1="93889" x2="50521" y2="93889"/>
                        <a14:foregroundMark x1="52396" y1="93194" x2="52396" y2="93194"/>
                        <a14:foregroundMark x1="53646" y1="93611" x2="53646" y2="93611"/>
                        <a14:foregroundMark x1="54479" y1="93611" x2="54479" y2="93611"/>
                        <a14:foregroundMark x1="56354" y1="93750" x2="56354" y2="93750"/>
                        <a14:foregroundMark x1="57708" y1="94306" x2="57708" y2="94306"/>
                        <a14:foregroundMark x1="58438" y1="93889" x2="58438" y2="93889"/>
                        <a14:foregroundMark x1="60833" y1="94167" x2="60833" y2="94167"/>
                        <a14:foregroundMark x1="61354" y1="93333" x2="61354" y2="93333"/>
                        <a14:foregroundMark x1="46250" y1="94028" x2="46250" y2="94028"/>
                        <a14:foregroundMark x1="53333" y1="94444" x2="53333" y2="94444"/>
                        <a14:foregroundMark x1="53542" y1="94444" x2="53542" y2="94444"/>
                        <a14:foregroundMark x1="55313" y1="93889" x2="55313" y2="93889"/>
                        <a14:foregroundMark x1="56667" y1="94306" x2="56667" y2="94306"/>
                        <a14:foregroundMark x1="60417" y1="94583" x2="60417" y2="94583"/>
                        <a14:backgroundMark x1="44375" y1="93194" x2="44583" y2="93194"/>
                        <a14:backgroundMark x1="45938" y1="94028" x2="45938" y2="94028"/>
                        <a14:backgroundMark x1="47292" y1="93889" x2="47292" y2="93889"/>
                        <a14:backgroundMark x1="48438" y1="94028" x2="48438" y2="94028"/>
                        <a14:backgroundMark x1="48438" y1="93750" x2="48438" y2="93750"/>
                        <a14:backgroundMark x1="47188" y1="94028" x2="47188" y2="94028"/>
                        <a14:backgroundMark x1="45729" y1="94028" x2="45729" y2="94028"/>
                        <a14:backgroundMark x1="55104" y1="93889" x2="55104" y2="93889"/>
                        <a14:backgroundMark x1="56458" y1="94167" x2="56458" y2="94167"/>
                        <a14:backgroundMark x1="60417" y1="94167" x2="60417" y2="94167"/>
                        <a14:backgroundMark x1="53438" y1="94167" x2="53438" y2="9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09" t="78876" r="43755" b="8612"/>
          <a:stretch/>
        </p:blipFill>
        <p:spPr bwMode="auto">
          <a:xfrm>
            <a:off x="7741270" y="118644"/>
            <a:ext cx="1097929" cy="133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4800" y="1487029"/>
            <a:ext cx="8534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инструмент, позволяющий совместно использовать и изменять таблицы, создавать сводные таблицы, диаграммы с целью анализа данных.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43127" y="106705"/>
            <a:ext cx="39996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«</a:t>
            </a:r>
            <a:r>
              <a:rPr lang="en-US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Google</a:t>
            </a:r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Таблицы»</a:t>
            </a:r>
            <a:r>
              <a:rPr lang="en-US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endParaRPr lang="ru-RU" sz="36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0397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1370" y="5500692"/>
            <a:ext cx="82223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https://goldfish104.netboard.me/vcs2abvjlx2m/?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link=8Vnb2w3X-OksuQoya-eYnsVThh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386" t="14038" r="4424" b="7231"/>
          <a:stretch/>
        </p:blipFill>
        <p:spPr>
          <a:xfrm>
            <a:off x="174171" y="275770"/>
            <a:ext cx="8796718" cy="48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4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819150" y="514350"/>
            <a:ext cx="7677150" cy="14287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мобильного образования посредством применения сервисов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имеет ряд преимуществ:</a:t>
            </a:r>
          </a:p>
          <a:p>
            <a:pPr algn="ctr"/>
            <a:endParaRPr lang="ru-RU" dirty="0"/>
          </a:p>
        </p:txBody>
      </p:sp>
      <p:sp>
        <p:nvSpPr>
          <p:cNvPr id="4" name="Параллелограмм 3"/>
          <p:cNvSpPr/>
          <p:nvPr/>
        </p:nvSpPr>
        <p:spPr>
          <a:xfrm>
            <a:off x="819150" y="2413629"/>
            <a:ext cx="2762250" cy="1778526"/>
          </a:xfrm>
          <a:prstGeom prst="parallelogra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информации с любого устройства, подключённого к интернету</a:t>
            </a:r>
            <a:endParaRPr lang="ru-RU" dirty="0"/>
          </a:p>
        </p:txBody>
      </p:sp>
      <p:sp>
        <p:nvSpPr>
          <p:cNvPr id="5" name="Параллелограмм 4"/>
          <p:cNvSpPr/>
          <p:nvPr/>
        </p:nvSpPr>
        <p:spPr>
          <a:xfrm>
            <a:off x="6419850" y="2272248"/>
            <a:ext cx="2476500" cy="1778526"/>
          </a:xfrm>
          <a:prstGeom prst="parallelogra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бесплатно использовать различных приложений</a:t>
            </a:r>
            <a:endParaRPr lang="ru-RU" dirty="0"/>
          </a:p>
        </p:txBody>
      </p:sp>
      <p:sp>
        <p:nvSpPr>
          <p:cNvPr id="6" name="Параллелограмм 5"/>
          <p:cNvSpPr/>
          <p:nvPr/>
        </p:nvSpPr>
        <p:spPr>
          <a:xfrm>
            <a:off x="3429000" y="3201922"/>
            <a:ext cx="2743200" cy="2350026"/>
          </a:xfrm>
          <a:prstGeom prst="parallelogra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независимость от операционной системы и программного обеспечения на локальном компьютере</a:t>
            </a:r>
            <a:endParaRPr lang="ru-RU" dirty="0"/>
          </a:p>
        </p:txBody>
      </p:sp>
      <p:sp>
        <p:nvSpPr>
          <p:cNvPr id="7" name="Параллелограмм 6"/>
          <p:cNvSpPr/>
          <p:nvPr/>
        </p:nvSpPr>
        <p:spPr>
          <a:xfrm>
            <a:off x="261937" y="4662685"/>
            <a:ext cx="2747963" cy="1778526"/>
          </a:xfrm>
          <a:prstGeom prst="parallelogra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работа с данными для чтения или редактирования</a:t>
            </a:r>
            <a:endParaRPr lang="ru-RU" dirty="0"/>
          </a:p>
        </p:txBody>
      </p:sp>
      <p:sp>
        <p:nvSpPr>
          <p:cNvPr id="9" name="Параллелограмм 8"/>
          <p:cNvSpPr/>
          <p:nvPr/>
        </p:nvSpPr>
        <p:spPr>
          <a:xfrm>
            <a:off x="5838825" y="4662685"/>
            <a:ext cx="2476500" cy="1778526"/>
          </a:xfrm>
          <a:prstGeom prst="parallelogra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559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84219" l="0" r="100000">
                        <a14:foregroundMark x1="27500" y1="50547" x2="33047" y2="38125"/>
                        <a14:foregroundMark x1="44219" y1="44219" x2="48906" y2="49297"/>
                        <a14:foregroundMark x1="62891" y1="36797" x2="63516" y2="39766"/>
                        <a14:foregroundMark x1="2344" y1="41484" x2="2344" y2="41484"/>
                        <a14:foregroundMark x1="3594" y1="39766" x2="3594" y2="39766"/>
                        <a14:foregroundMark x1="5938" y1="37656" x2="5938" y2="37656"/>
                        <a14:foregroundMark x1="3984" y1="37500" x2="3984" y2="37500"/>
                        <a14:foregroundMark x1="6641" y1="35703" x2="6641" y2="35703"/>
                        <a14:foregroundMark x1="7344" y1="36953" x2="7656" y2="36953"/>
                        <a14:foregroundMark x1="8672" y1="34844" x2="8672" y2="34844"/>
                        <a14:foregroundMark x1="8672" y1="34844" x2="8672" y2="34844"/>
                        <a14:foregroundMark x1="9453" y1="34141" x2="9453" y2="34141"/>
                        <a14:foregroundMark x1="8125" y1="35625" x2="8125" y2="35625"/>
                        <a14:foregroundMark x1="10078" y1="35156" x2="10078" y2="35156"/>
                        <a14:foregroundMark x1="10547" y1="33438" x2="10547" y2="33438"/>
                        <a14:foregroundMark x1="11953" y1="32500" x2="11953" y2="32500"/>
                        <a14:foregroundMark x1="13438" y1="31875" x2="13438" y2="31875"/>
                        <a14:foregroundMark x1="14219" y1="31016" x2="14219" y2="31016"/>
                        <a14:foregroundMark x1="15313" y1="30469" x2="15313" y2="30469"/>
                        <a14:foregroundMark x1="17500" y1="29141" x2="17500" y2="29141"/>
                        <a14:foregroundMark x1="19609" y1="28281" x2="19609" y2="28281"/>
                        <a14:foregroundMark x1="18984" y1="29453" x2="18984" y2="29453"/>
                        <a14:foregroundMark x1="21563" y1="27500" x2="21563" y2="27500"/>
                        <a14:foregroundMark x1="16797" y1="23906" x2="16797" y2="23906"/>
                        <a14:foregroundMark x1="19609" y1="22813" x2="19609" y2="22813"/>
                        <a14:foregroundMark x1="18516" y1="23047" x2="18516" y2="23047"/>
                        <a14:foregroundMark x1="21172" y1="21875" x2="21172" y2="21875"/>
                        <a14:foregroundMark x1="22813" y1="21719" x2="22813" y2="21719"/>
                        <a14:foregroundMark x1="25391" y1="20781" x2="25391" y2="20781"/>
                        <a14:foregroundMark x1="27031" y1="20234" x2="27031" y2="20234"/>
                        <a14:foregroundMark x1="23672" y1="20078" x2="23672" y2="20078"/>
                        <a14:foregroundMark x1="21797" y1="22891" x2="21797" y2="22891"/>
                        <a14:foregroundMark x1="28359" y1="19609" x2="28359" y2="19609"/>
                        <a14:foregroundMark x1="30156" y1="18984" x2="30156" y2="18984"/>
                        <a14:foregroundMark x1="31563" y1="18516" x2="31563" y2="18516"/>
                        <a14:foregroundMark x1="33516" y1="18438" x2="33516" y2="18438"/>
                        <a14:foregroundMark x1="34609" y1="18281" x2="34609" y2="18281"/>
                        <a14:foregroundMark x1="36484" y1="17891" x2="36484" y2="17891"/>
                        <a14:foregroundMark x1="38203" y1="17813" x2="38203" y2="17813"/>
                        <a14:foregroundMark x1="39766" y1="17031" x2="39766" y2="17031"/>
                        <a14:foregroundMark x1="36250" y1="17109" x2="36250" y2="17109"/>
                        <a14:foregroundMark x1="35000" y1="18984" x2="35000" y2="18984"/>
                        <a14:foregroundMark x1="41406" y1="16719" x2="41406" y2="16719"/>
                        <a14:foregroundMark x1="45234" y1="16797" x2="45234" y2="16797"/>
                        <a14:foregroundMark x1="47344" y1="16406" x2="47344" y2="16406"/>
                        <a14:foregroundMark x1="44688" y1="16719" x2="44688" y2="16719"/>
                        <a14:foregroundMark x1="46172" y1="16484" x2="46172" y2="16484"/>
                        <a14:foregroundMark x1="48984" y1="16328" x2="48984" y2="16328"/>
                        <a14:foregroundMark x1="50547" y1="15937" x2="50547" y2="15937"/>
                        <a14:foregroundMark x1="51719" y1="16250" x2="51719" y2="16250"/>
                        <a14:foregroundMark x1="52422" y1="14922" x2="52422" y2="14922"/>
                        <a14:foregroundMark x1="53359" y1="14844" x2="53359" y2="14844"/>
                        <a14:foregroundMark x1="50781" y1="16719" x2="50781" y2="16719"/>
                        <a14:foregroundMark x1="53828" y1="16328" x2="53828" y2="16328"/>
                        <a14:foregroundMark x1="58281" y1="18203" x2="58828" y2="15000"/>
                        <a14:foregroundMark x1="60078" y1="17109" x2="60078" y2="17109"/>
                        <a14:foregroundMark x1="61172" y1="17500" x2="61172" y2="17500"/>
                        <a14:foregroundMark x1="64063" y1="17422" x2="64063" y2="17422"/>
                        <a14:foregroundMark x1="62813" y1="17188" x2="62813" y2="17188"/>
                        <a14:foregroundMark x1="62813" y1="17031" x2="62813" y2="17031"/>
                        <a14:foregroundMark x1="63047" y1="18281" x2="63047" y2="18281"/>
                        <a14:foregroundMark x1="64609" y1="17422" x2="64609" y2="17422"/>
                        <a14:foregroundMark x1="66172" y1="17422" x2="66172" y2="17422"/>
                        <a14:foregroundMark x1="65859" y1="19141" x2="66250" y2="18984"/>
                        <a14:foregroundMark x1="56641" y1="16953" x2="56641" y2="16953"/>
                        <a14:foregroundMark x1="67734" y1="17891" x2="67734" y2="17891"/>
                        <a14:foregroundMark x1="69766" y1="19531" x2="69766" y2="19531"/>
                        <a14:foregroundMark x1="73125" y1="20000" x2="73125" y2="20000"/>
                        <a14:foregroundMark x1="71641" y1="19141" x2="71641" y2="19141"/>
                        <a14:foregroundMark x1="74844" y1="20000" x2="74844" y2="20000"/>
                        <a14:foregroundMark x1="76250" y1="21172" x2="76250" y2="21172"/>
                        <a14:foregroundMark x1="77734" y1="20781" x2="77734" y2="20781"/>
                        <a14:foregroundMark x1="79531" y1="22422" x2="79531" y2="22422"/>
                        <a14:foregroundMark x1="80703" y1="22656" x2="80703" y2="22656"/>
                        <a14:foregroundMark x1="76484" y1="20625" x2="76484" y2="20625"/>
                        <a14:foregroundMark x1="82266" y1="23594" x2="82266" y2="23594"/>
                        <a14:foregroundMark x1="83516" y1="24688" x2="83516" y2="24688"/>
                        <a14:foregroundMark x1="26484" y1="24844" x2="26484" y2="24844"/>
                        <a14:foregroundMark x1="27969" y1="24766" x2="27969" y2="24766"/>
                        <a14:foregroundMark x1="31172" y1="23516" x2="31172" y2="23516"/>
                        <a14:foregroundMark x1="25391" y1="26094" x2="25391" y2="26094"/>
                        <a14:foregroundMark x1="30156" y1="24453" x2="30156" y2="24453"/>
                        <a14:foregroundMark x1="32656" y1="24297" x2="32656" y2="24297"/>
                        <a14:foregroundMark x1="29375" y1="24063" x2="29375" y2="24063"/>
                        <a14:foregroundMark x1="31406" y1="24609" x2="31406" y2="24609"/>
                        <a14:foregroundMark x1="35156" y1="22891" x2="35156" y2="22891"/>
                        <a14:foregroundMark x1="35391" y1="22656" x2="35391" y2="22656"/>
                        <a14:foregroundMark x1="33828" y1="23750" x2="33828" y2="23750"/>
                        <a14:foregroundMark x1="37578" y1="22266" x2="37578" y2="22266"/>
                        <a14:foregroundMark x1="38203" y1="22656" x2="38203" y2="22656"/>
                        <a14:foregroundMark x1="37813" y1="21484" x2="37813" y2="21484"/>
                        <a14:foregroundMark x1="36406" y1="21563" x2="36406" y2="21563"/>
                        <a14:foregroundMark x1="38906" y1="21875" x2="38906" y2="21875"/>
                        <a14:foregroundMark x1="41016" y1="21484" x2="41016" y2="21484"/>
                        <a14:foregroundMark x1="42500" y1="21875" x2="42500" y2="21875"/>
                        <a14:foregroundMark x1="39375" y1="21328" x2="39375" y2="21328"/>
                        <a14:foregroundMark x1="46406" y1="21172" x2="46406" y2="21172"/>
                        <a14:foregroundMark x1="45234" y1="22109" x2="45234" y2="22109"/>
                        <a14:foregroundMark x1="48438" y1="20391" x2="48438" y2="20391"/>
                        <a14:foregroundMark x1="50781" y1="21172" x2="50781" y2="21172"/>
                        <a14:foregroundMark x1="52266" y1="21094" x2="52266" y2="21094"/>
                        <a14:foregroundMark x1="54063" y1="21328" x2="54063" y2="21328"/>
                        <a14:foregroundMark x1="57031" y1="21953" x2="57031" y2="21953"/>
                        <a14:foregroundMark x1="55391" y1="21328" x2="55391" y2="21328"/>
                        <a14:foregroundMark x1="55391" y1="21328" x2="55391" y2="21328"/>
                        <a14:foregroundMark x1="54219" y1="20781" x2="54219" y2="20781"/>
                        <a14:foregroundMark x1="59688" y1="21563" x2="59688" y2="21563"/>
                        <a14:foregroundMark x1="53594" y1="21797" x2="53594" y2="21797"/>
                        <a14:foregroundMark x1="61016" y1="22422" x2="61016" y2="22422"/>
                        <a14:foregroundMark x1="62891" y1="23047" x2="62891" y2="23281"/>
                        <a14:foregroundMark x1="65234" y1="23281" x2="65234" y2="23281"/>
                        <a14:foregroundMark x1="62813" y1="22188" x2="62813" y2="22188"/>
                        <a14:foregroundMark x1="67031" y1="22891" x2="67031" y2="22891"/>
                        <a14:foregroundMark x1="67891" y1="24063" x2="67891" y2="24063"/>
                        <a14:foregroundMark x1="71172" y1="24375" x2="71172" y2="24375"/>
                        <a14:foregroundMark x1="72656" y1="24609" x2="72656" y2="24609"/>
                        <a14:foregroundMark x1="74219" y1="25469" x2="74219" y2="25469"/>
                        <a14:foregroundMark x1="75547" y1="26406" x2="75547" y2="26406"/>
                        <a14:foregroundMark x1="77109" y1="26484" x2="77109" y2="26484"/>
                        <a14:foregroundMark x1="78438" y1="26953" x2="78438" y2="26953"/>
                        <a14:foregroundMark x1="79531" y1="27578" x2="79531" y2="27578"/>
                        <a14:foregroundMark x1="80625" y1="28281" x2="80625" y2="28281"/>
                        <a14:foregroundMark x1="82578" y1="29375" x2="82578" y2="29375"/>
                        <a14:foregroundMark x1="84688" y1="30625" x2="84688" y2="30625"/>
                        <a14:foregroundMark x1="86250" y1="31016" x2="86406" y2="31328"/>
                        <a14:foregroundMark x1="87266" y1="31719" x2="87266" y2="31719"/>
                        <a14:foregroundMark x1="88594" y1="32500" x2="88594" y2="32500"/>
                        <a14:foregroundMark x1="90781" y1="34922" x2="91172" y2="34844"/>
                        <a14:foregroundMark x1="93203" y1="35234" x2="93203" y2="35234"/>
                        <a14:foregroundMark x1="94297" y1="36406" x2="94297" y2="36406"/>
                        <a14:foregroundMark x1="96406" y1="37734" x2="96406" y2="37734"/>
                        <a14:foregroundMark x1="97891" y1="38906" x2="97891" y2="38906"/>
                        <a14:foregroundMark x1="99219" y1="40234" x2="99219" y2="40234"/>
                        <a14:foregroundMark x1="95625" y1="38672" x2="95625" y2="38672"/>
                        <a14:foregroundMark x1="26250" y1="31250" x2="26250" y2="31250"/>
                        <a14:foregroundMark x1="27734" y1="30234" x2="27734" y2="30234"/>
                        <a14:foregroundMark x1="29219" y1="29219" x2="29219" y2="29219"/>
                        <a14:foregroundMark x1="25391" y1="29375" x2="25859" y2="29375"/>
                        <a14:foregroundMark x1="30234" y1="28984" x2="30234" y2="28984"/>
                        <a14:foregroundMark x1="31875" y1="28047" x2="31875" y2="28047"/>
                        <a14:foregroundMark x1="24453" y1="30547" x2="24453" y2="30547"/>
                        <a14:foregroundMark x1="33594" y1="28672" x2="33594" y2="28672"/>
                        <a14:foregroundMark x1="34453" y1="28047" x2="34453" y2="28047"/>
                        <a14:foregroundMark x1="36094" y1="27344" x2="36406" y2="27656"/>
                        <a14:foregroundMark x1="37500" y1="27500" x2="37500" y2="27500"/>
                        <a14:foregroundMark x1="38906" y1="27031" x2="38906" y2="27031"/>
                        <a14:foregroundMark x1="40234" y1="26484" x2="40234" y2="26484"/>
                        <a14:foregroundMark x1="37422" y1="25156" x2="37422" y2="25156"/>
                        <a14:foregroundMark x1="36484" y1="25781" x2="36484" y2="25781"/>
                        <a14:foregroundMark x1="39531" y1="28125" x2="39531" y2="28125"/>
                        <a14:foregroundMark x1="41484" y1="27187" x2="41484" y2="27187"/>
                        <a14:foregroundMark x1="43047" y1="26953" x2="43047" y2="26953"/>
                        <a14:foregroundMark x1="44375" y1="26563" x2="44375" y2="26563"/>
                        <a14:foregroundMark x1="46563" y1="25469" x2="46563" y2="25469"/>
                        <a14:foregroundMark x1="45000" y1="25469" x2="45000" y2="25469"/>
                        <a14:foregroundMark x1="44609" y1="25391" x2="44609" y2="25391"/>
                        <a14:foregroundMark x1="49844" y1="25703" x2="49844" y2="25703"/>
                        <a14:foregroundMark x1="48594" y1="26094" x2="48594" y2="26094"/>
                        <a14:foregroundMark x1="51406" y1="25781" x2="51406" y2="25781"/>
                        <a14:foregroundMark x1="53125" y1="26563" x2="53125" y2="26563"/>
                        <a14:foregroundMark x1="54531" y1="25938" x2="54531" y2="25938"/>
                        <a14:foregroundMark x1="55391" y1="26094" x2="55391" y2="26094"/>
                        <a14:foregroundMark x1="55234" y1="24766" x2="55234" y2="24766"/>
                        <a14:foregroundMark x1="55625" y1="24766" x2="55625" y2="24766"/>
                        <a14:foregroundMark x1="54688" y1="24453" x2="54688" y2="24453"/>
                        <a14:foregroundMark x1="58594" y1="26172" x2="58594" y2="26172"/>
                        <a14:foregroundMark x1="59922" y1="26406" x2="59922" y2="26406"/>
                        <a14:foregroundMark x1="61797" y1="27031" x2="61797" y2="27031"/>
                        <a14:foregroundMark x1="62813" y1="27031" x2="62813" y2="27031"/>
                        <a14:foregroundMark x1="59688" y1="27578" x2="60391" y2="27891"/>
                        <a14:foregroundMark x1="61328" y1="26797" x2="61328" y2="26797"/>
                        <a14:foregroundMark x1="64297" y1="28047" x2="64297" y2="28047"/>
                        <a14:foregroundMark x1="65547" y1="27500" x2="65938" y2="27656"/>
                        <a14:foregroundMark x1="67188" y1="28281" x2="67188" y2="28281"/>
                        <a14:foregroundMark x1="70547" y1="28438" x2="70547" y2="28438"/>
                        <a14:foregroundMark x1="72656" y1="29531" x2="72656" y2="29531"/>
                        <a14:foregroundMark x1="68359" y1="28984" x2="68359" y2="28984"/>
                        <a14:foregroundMark x1="69531" y1="28750" x2="69531" y2="28750"/>
                        <a14:foregroundMark x1="74219" y1="30312" x2="74219" y2="30312"/>
                        <a14:foregroundMark x1="75781" y1="31172" x2="75781" y2="31172"/>
                        <a14:foregroundMark x1="70234" y1="30078" x2="70234" y2="30078"/>
                        <a14:foregroundMark x1="70938" y1="30234" x2="70938" y2="30234"/>
                        <a14:foregroundMark x1="26797" y1="25781" x2="26797" y2="25781"/>
                        <a14:foregroundMark x1="29063" y1="22656" x2="29063" y2="22656"/>
                        <a14:foregroundMark x1="25000" y1="25781" x2="25000" y2="25781"/>
                        <a14:foregroundMark x1="24609" y1="31250" x2="24609" y2="31250"/>
                        <a14:foregroundMark x1="27969" y1="30859" x2="27969" y2="30859"/>
                        <a14:foregroundMark x1="30859" y1="29531" x2="30859" y2="29531"/>
                        <a14:foregroundMark x1="32109" y1="29453" x2="32109" y2="29453"/>
                        <a14:foregroundMark x1="46406" y1="26563" x2="46406" y2="26563"/>
                        <a14:foregroundMark x1="62891" y1="25703" x2="62891" y2="25703"/>
                        <a14:foregroundMark x1="64141" y1="23203" x2="64141" y2="23203"/>
                        <a14:foregroundMark x1="67578" y1="18828" x2="67578" y2="18828"/>
                        <a14:foregroundMark x1="66875" y1="28438" x2="66875" y2="28438"/>
                        <a14:foregroundMark x1="77500" y1="21563" x2="77500" y2="21563"/>
                        <a14:foregroundMark x1="99219" y1="40859" x2="99219" y2="40859"/>
                        <a14:foregroundMark x1="24297" y1="25234" x2="24297" y2="25234"/>
                        <a14:foregroundMark x1="67734" y1="27500" x2="67734" y2="27500"/>
                        <a14:foregroundMark x1="49141" y1="17188" x2="49141" y2="17188"/>
                        <a14:foregroundMark x1="43906" y1="21797" x2="43906" y2="21797"/>
                        <a14:foregroundMark x1="35625" y1="23438" x2="35625" y2="23438"/>
                        <a14:foregroundMark x1="34609" y1="23906" x2="34688" y2="23906"/>
                        <a14:foregroundMark x1="74453" y1="21016" x2="74453" y2="21016"/>
                        <a14:backgroundMark x1="71641" y1="29922" x2="71641" y2="29922"/>
                        <a14:backgroundMark x1="70859" y1="29219" x2="70859" y2="29219"/>
                        <a14:backgroundMark x1="52812" y1="15703" x2="52812" y2="15703"/>
                        <a14:backgroundMark x1="57891" y1="16953" x2="57891" y2="16953"/>
                        <a14:backgroundMark x1="59219" y1="16719" x2="59219" y2="16719"/>
                        <a14:backgroundMark x1="62109" y1="17109" x2="62109" y2="17109"/>
                        <a14:backgroundMark x1="82813" y1="24375" x2="82813" y2="24375"/>
                        <a14:backgroundMark x1="77031" y1="21875" x2="77031" y2="21875"/>
                        <a14:backgroundMark x1="73906" y1="20781" x2="73906" y2="20781"/>
                        <a14:backgroundMark x1="74063" y1="19922" x2="74063" y2="19922"/>
                        <a14:backgroundMark x1="52344" y1="26250" x2="52344" y2="26250"/>
                        <a14:backgroundMark x1="40313" y1="22109" x2="40313" y2="22109"/>
                        <a14:backgroundMark x1="29531" y1="19688" x2="29531" y2="19688"/>
                        <a14:backgroundMark x1="25234" y1="25313" x2="25234" y2="25313"/>
                        <a14:backgroundMark x1="29141" y1="24766" x2="29141" y2="24766"/>
                        <a14:backgroundMark x1="17500" y1="23047" x2="17500" y2="23047"/>
                        <a14:backgroundMark x1="20234" y1="22188" x2="20234" y2="22188"/>
                        <a14:backgroundMark x1="26094" y1="25625" x2="26094" y2="25625"/>
                        <a14:backgroundMark x1="25547" y1="30547" x2="25547" y2="30547"/>
                        <a14:backgroundMark x1="28516" y1="29609" x2="28516" y2="29609"/>
                        <a14:backgroundMark x1="31094" y1="28438" x2="31094" y2="28438"/>
                        <a14:backgroundMark x1="9375" y1="35078" x2="9375" y2="35078"/>
                        <a14:backgroundMark x1="8438" y1="34531" x2="8438" y2="34531"/>
                        <a14:backgroundMark x1="92266" y1="35469" x2="92266" y2="35469"/>
                        <a14:backgroundMark x1="95313" y1="37500" x2="95313" y2="37500"/>
                        <a14:backgroundMark x1="98516" y1="40156" x2="98516" y2="40156"/>
                        <a14:backgroundMark x1="59297" y1="26797" x2="59297" y2="26797"/>
                        <a14:backgroundMark x1="62109" y1="27422" x2="62109" y2="27422"/>
                        <a14:backgroundMark x1="60781" y1="27891" x2="60781" y2="27891"/>
                        <a14:backgroundMark x1="67500" y1="28984" x2="67500" y2="28984"/>
                        <a14:backgroundMark x1="67969" y1="28125" x2="67969" y2="28125"/>
                        <a14:backgroundMark x1="36875" y1="27578" x2="36875" y2="27578"/>
                        <a14:backgroundMark x1="42266" y1="26563" x2="42266" y2="26563"/>
                        <a14:backgroundMark x1="34922" y1="23438" x2="34922" y2="23438"/>
                        <a14:backgroundMark x1="32109" y1="23438" x2="32109" y2="23438"/>
                        <a14:backgroundMark x1="42188" y1="17344" x2="42188" y2="17344"/>
                        <a14:backgroundMark x1="48281" y1="16797" x2="48281" y2="16797"/>
                        <a14:backgroundMark x1="43047" y1="21016" x2="43047" y2="21016"/>
                        <a14:backgroundMark x1="46172" y1="21797" x2="46172" y2="21797"/>
                        <a14:backgroundMark x1="51484" y1="20859" x2="51484" y2="20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0"/>
            <a:ext cx="8360227" cy="669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8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dzeninfra.ru/get-zen_doc/9759668/pub_644d144a55529915e8b7a36f_644d5659283fb472598a9cb1/scale_120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71" b="99570" l="1000" r="97500">
                        <a14:foregroundMark x1="5667" y1="11183" x2="10500" y2="15376"/>
                        <a14:foregroundMark x1="16250" y1="9247" x2="24083" y2="17312"/>
                        <a14:foregroundMark x1="4167" y1="25054" x2="8083" y2="27204"/>
                        <a14:foregroundMark x1="15417" y1="21075" x2="18833" y2="27527"/>
                        <a14:foregroundMark x1="31917" y1="7419" x2="36333" y2="16882"/>
                        <a14:foregroundMark x1="47417" y1="10968" x2="55833" y2="11828"/>
                        <a14:foregroundMark x1="49000" y1="34301" x2="51833" y2="33441"/>
                        <a14:foregroundMark x1="69417" y1="10753" x2="69083" y2="11398"/>
                        <a14:foregroundMark x1="63500" y1="17849" x2="63500" y2="17849"/>
                        <a14:foregroundMark x1="82917" y1="14086" x2="82917" y2="14086"/>
                        <a14:foregroundMark x1="74917" y1="18925" x2="74917" y2="18925"/>
                        <a14:foregroundMark x1="77917" y1="15806" x2="81000" y2="14731"/>
                        <a14:foregroundMark x1="93583" y1="14731" x2="93583" y2="14731"/>
                        <a14:foregroundMark x1="52250" y1="8602" x2="57667" y2="19785"/>
                        <a14:foregroundMark x1="93750" y1="10323" x2="95167" y2="12796"/>
                        <a14:foregroundMark x1="89833" y1="16022" x2="89833" y2="16022"/>
                        <a14:foregroundMark x1="84750" y1="21075" x2="85917" y2="24194"/>
                        <a14:foregroundMark x1="91417" y1="27527" x2="95333" y2="26989"/>
                        <a14:foregroundMark x1="80833" y1="27742" x2="80833" y2="27742"/>
                        <a14:foregroundMark x1="67000" y1="34516" x2="72833" y2="29677"/>
                        <a14:foregroundMark x1="64167" y1="39355" x2="64167" y2="39355"/>
                        <a14:foregroundMark x1="28167" y1="26129" x2="34000" y2="25269"/>
                        <a14:foregroundMark x1="34833" y1="38495" x2="36917" y2="38925"/>
                        <a14:foregroundMark x1="44917" y1="8817" x2="50500" y2="8387"/>
                        <a14:foregroundMark x1="29917" y1="9892" x2="34500" y2="6989"/>
                        <a14:foregroundMark x1="10000" y1="36667" x2="20500" y2="43548"/>
                        <a14:foregroundMark x1="26333" y1="49677" x2="28000" y2="50538"/>
                        <a14:foregroundMark x1="5333" y1="58495" x2="9250" y2="59355"/>
                        <a14:foregroundMark x1="17833" y1="60000" x2="20667" y2="59140"/>
                        <a14:foregroundMark x1="11500" y1="61075" x2="11500" y2="61075"/>
                        <a14:foregroundMark x1="22583" y1="61935" x2="22583" y2="61935"/>
                        <a14:foregroundMark x1="6250" y1="74301" x2="9250" y2="74301"/>
                        <a14:foregroundMark x1="15083" y1="71398" x2="19333" y2="70538"/>
                        <a14:foregroundMark x1="11167" y1="75376" x2="11167" y2="75376"/>
                        <a14:foregroundMark x1="23417" y1="71183" x2="23417" y2="71183"/>
                        <a14:foregroundMark x1="10500" y1="85484" x2="16917" y2="85054"/>
                        <a14:foregroundMark x1="21583" y1="84624" x2="23250" y2="84624"/>
                        <a14:foregroundMark x1="71333" y1="50108" x2="73500" y2="51828"/>
                        <a14:foregroundMark x1="79167" y1="45699" x2="90917" y2="49462"/>
                        <a14:foregroundMark x1="87000" y1="36022" x2="90417" y2="42688"/>
                        <a14:foregroundMark x1="88167" y1="61720" x2="93250" y2="61505"/>
                        <a14:foregroundMark x1="76750" y1="62473" x2="80000" y2="61935"/>
                        <a14:foregroundMark x1="75917" y1="73011" x2="79500" y2="71828"/>
                        <a14:foregroundMark x1="88667" y1="75806" x2="91083" y2="75161"/>
                        <a14:foregroundMark x1="81500" y1="74516" x2="83917" y2="74946"/>
                        <a14:foregroundMark x1="76250" y1="83978" x2="77917" y2="83548"/>
                        <a14:foregroundMark x1="81167" y1="85269" x2="82750" y2="90538"/>
                        <a14:foregroundMark x1="53583" y1="18495" x2="47917" y2="25699"/>
                        <a14:foregroundMark x1="83583" y1="93011" x2="87500" y2="93011"/>
                        <a14:backgroundMark x1="47417" y1="53226" x2="51500" y2="73871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323" y="0"/>
            <a:ext cx="9420725" cy="580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3272" y="442169"/>
            <a:ext cx="82055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</a:rPr>
              <a:t>  </a:t>
            </a:r>
            <a:endParaRPr lang="ru-RU" dirty="0">
              <a:ln w="0">
                <a:solidFill>
                  <a:srgbClr val="002060"/>
                </a:solidFill>
              </a:ln>
              <a:solidFill>
                <a:schemeClr val="accent1"/>
              </a:solidFill>
            </a:endParaRPr>
          </a:p>
          <a:p>
            <a:pPr algn="ctr"/>
            <a:endParaRPr lang="ru-RU" dirty="0" smtClean="0">
              <a:ln w="0">
                <a:solidFill>
                  <a:srgbClr val="002060"/>
                </a:solidFill>
              </a:ln>
              <a:solidFill>
                <a:schemeClr val="accent1"/>
              </a:solidFill>
            </a:endParaRPr>
          </a:p>
          <a:p>
            <a:pPr algn="ctr"/>
            <a:endParaRPr lang="ru-RU" dirty="0">
              <a:ln w="0">
                <a:solidFill>
                  <a:srgbClr val="002060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3271" y="3757547"/>
            <a:ext cx="79288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7882" y="2557218"/>
            <a:ext cx="41363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Профессиональное</a:t>
            </a:r>
          </a:p>
          <a:p>
            <a:pPr algn="ctr">
              <a:spcAft>
                <a:spcPts val="0"/>
              </a:spcAft>
            </a:pP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</a:t>
            </a:r>
          </a:p>
          <a:p>
            <a:pPr algn="ctr">
              <a:spcAft>
                <a:spcPts val="0"/>
              </a:spcAft>
            </a:pPr>
            <a:endParaRPr lang="ru-RU" sz="36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педагога </a:t>
            </a:r>
            <a:r>
              <a:rPr lang="ru-RU" sz="3600" dirty="0" smtClean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24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3272" y="442169"/>
            <a:ext cx="82055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</a:rPr>
              <a:t>  </a:t>
            </a:r>
            <a:endParaRPr lang="ru-RU" dirty="0">
              <a:ln w="0">
                <a:solidFill>
                  <a:srgbClr val="002060"/>
                </a:solidFill>
              </a:ln>
              <a:solidFill>
                <a:schemeClr val="accent1"/>
              </a:solidFill>
            </a:endParaRPr>
          </a:p>
          <a:p>
            <a:pPr algn="ctr"/>
            <a:endParaRPr lang="ru-RU" dirty="0" smtClean="0">
              <a:ln w="0">
                <a:solidFill>
                  <a:srgbClr val="002060"/>
                </a:solidFill>
              </a:ln>
              <a:solidFill>
                <a:schemeClr val="accent1"/>
              </a:solidFill>
            </a:endParaRPr>
          </a:p>
          <a:p>
            <a:pPr algn="ctr"/>
            <a:endParaRPr lang="ru-RU" dirty="0">
              <a:ln w="0">
                <a:solidFill>
                  <a:srgbClr val="002060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3271" y="3757547"/>
            <a:ext cx="79288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компетентность педагога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лат.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соответствующий, способный, сведущий) рассматривается как высокий уровень его подготовленности, обусловленный знанием стратегии продуктивной педагогической деятельности, взаимодействующих в них структурных компонентов и критериев для измерения степени ее продуктивности.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3272" y="310449"/>
            <a:ext cx="82055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Профессиональное развитие педагога </a:t>
            </a:r>
            <a:r>
              <a:rPr lang="ru-RU" sz="2000" dirty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это процесс становления, формирования и интеграции личностных качеств и профессиональных знаний, умений, навыков педагога, с целью квалифицированного роста и реализации в педагогической деятельности, способствующих эффективному исполнению профессиональных обязанностей.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Профессиональное 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педагога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непрерывный процесс, который имеет несколько взаимодополняющих составляющих, это - педагогические навыки, педагогическая теория, профессиональные навыки.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12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dzeninfra.ru/get-zen_doc/9759668/pub_644d144a55529915e8b7a36f_644d5659283fb472598a9cb1/scale_120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71" b="99570" l="1000" r="97500">
                        <a14:foregroundMark x1="5667" y1="11183" x2="10500" y2="15376"/>
                        <a14:foregroundMark x1="16250" y1="9247" x2="24083" y2="17312"/>
                        <a14:foregroundMark x1="4167" y1="25054" x2="8083" y2="27204"/>
                        <a14:foregroundMark x1="15417" y1="21075" x2="18833" y2="27527"/>
                        <a14:foregroundMark x1="31917" y1="7419" x2="36333" y2="16882"/>
                        <a14:foregroundMark x1="47417" y1="10968" x2="55833" y2="11828"/>
                        <a14:foregroundMark x1="49000" y1="34301" x2="51833" y2="33441"/>
                        <a14:foregroundMark x1="69417" y1="10753" x2="69083" y2="11398"/>
                        <a14:foregroundMark x1="63500" y1="17849" x2="63500" y2="17849"/>
                        <a14:foregroundMark x1="82917" y1="14086" x2="82917" y2="14086"/>
                        <a14:foregroundMark x1="74917" y1="18925" x2="74917" y2="18925"/>
                        <a14:foregroundMark x1="77917" y1="15806" x2="81000" y2="14731"/>
                        <a14:foregroundMark x1="93583" y1="14731" x2="93583" y2="14731"/>
                        <a14:foregroundMark x1="52250" y1="8602" x2="57667" y2="19785"/>
                        <a14:foregroundMark x1="93750" y1="10323" x2="95167" y2="12796"/>
                        <a14:foregroundMark x1="89833" y1="16022" x2="89833" y2="16022"/>
                        <a14:foregroundMark x1="84750" y1="21075" x2="85917" y2="24194"/>
                        <a14:foregroundMark x1="91417" y1="27527" x2="95333" y2="26989"/>
                        <a14:foregroundMark x1="80833" y1="27742" x2="80833" y2="27742"/>
                        <a14:foregroundMark x1="67000" y1="34516" x2="72833" y2="29677"/>
                        <a14:foregroundMark x1="64167" y1="39355" x2="64167" y2="39355"/>
                        <a14:foregroundMark x1="28167" y1="26129" x2="34000" y2="25269"/>
                        <a14:foregroundMark x1="34833" y1="38495" x2="36917" y2="38925"/>
                        <a14:foregroundMark x1="44917" y1="8817" x2="50500" y2="8387"/>
                        <a14:foregroundMark x1="29917" y1="9892" x2="34500" y2="6989"/>
                        <a14:foregroundMark x1="10000" y1="36667" x2="20500" y2="43548"/>
                        <a14:foregroundMark x1="26333" y1="49677" x2="28000" y2="50538"/>
                        <a14:foregroundMark x1="5333" y1="58495" x2="9250" y2="59355"/>
                        <a14:foregroundMark x1="17833" y1="60000" x2="20667" y2="59140"/>
                        <a14:foregroundMark x1="11500" y1="61075" x2="11500" y2="61075"/>
                        <a14:foregroundMark x1="22583" y1="61935" x2="22583" y2="61935"/>
                        <a14:foregroundMark x1="6250" y1="74301" x2="9250" y2="74301"/>
                        <a14:foregroundMark x1="15083" y1="71398" x2="19333" y2="70538"/>
                        <a14:foregroundMark x1="11167" y1="75376" x2="11167" y2="75376"/>
                        <a14:foregroundMark x1="23417" y1="71183" x2="23417" y2="71183"/>
                        <a14:foregroundMark x1="10500" y1="85484" x2="16917" y2="85054"/>
                        <a14:foregroundMark x1="21583" y1="84624" x2="23250" y2="84624"/>
                        <a14:foregroundMark x1="71333" y1="50108" x2="73500" y2="51828"/>
                        <a14:foregroundMark x1="79167" y1="45699" x2="90917" y2="49462"/>
                        <a14:foregroundMark x1="87000" y1="36022" x2="90417" y2="42688"/>
                        <a14:foregroundMark x1="88167" y1="61720" x2="93250" y2="61505"/>
                        <a14:foregroundMark x1="76750" y1="62473" x2="80000" y2="61935"/>
                        <a14:foregroundMark x1="75917" y1="73011" x2="79500" y2="71828"/>
                        <a14:foregroundMark x1="88667" y1="75806" x2="91083" y2="75161"/>
                        <a14:foregroundMark x1="81500" y1="74516" x2="83917" y2="74946"/>
                        <a14:foregroundMark x1="76250" y1="83978" x2="77917" y2="83548"/>
                        <a14:foregroundMark x1="81167" y1="85269" x2="82750" y2="90538"/>
                        <a14:foregroundMark x1="53583" y1="18495" x2="47917" y2="25699"/>
                        <a14:foregroundMark x1="83583" y1="93011" x2="87500" y2="93011"/>
                        <a14:backgroundMark x1="47417" y1="53226" x2="51500" y2="73871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347" y="-144379"/>
            <a:ext cx="9420725" cy="580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7435" y="2757702"/>
            <a:ext cx="80611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оптимизировать </a:t>
            </a:r>
            <a:endParaRPr lang="ru-RU" sz="2400" b="1" dirty="0" smtClean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еятельность старшего воспитателя, </a:t>
            </a:r>
          </a:p>
          <a:p>
            <a:pPr algn="ctr"/>
            <a:r>
              <a:rPr lang="ru-RU" sz="2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ее </a:t>
            </a:r>
            <a:r>
              <a:rPr lang="ru-RU" sz="24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эффективной </a:t>
            </a:r>
          </a:p>
          <a:p>
            <a:pPr algn="ctr"/>
            <a:r>
              <a:rPr lang="ru-RU" sz="2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современной? </a:t>
            </a:r>
          </a:p>
          <a:p>
            <a:pPr marL="457200" indent="-457200" algn="ctr">
              <a:buFontTx/>
              <a:buChar char="-"/>
            </a:pPr>
            <a:endParaRPr lang="ru-RU" sz="2400" b="1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своевременную </a:t>
            </a:r>
            <a:endParaRPr lang="ru-RU" sz="2400" b="1" dirty="0" smtClean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обратную </a:t>
            </a:r>
            <a:r>
              <a:rPr lang="ru-RU" sz="24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связь?</a:t>
            </a:r>
          </a:p>
        </p:txBody>
      </p:sp>
    </p:spTree>
    <p:extLst>
      <p:ext uri="{BB962C8B-B14F-4D97-AF65-F5344CB8AC3E}">
        <p14:creationId xmlns:p14="http://schemas.microsoft.com/office/powerpoint/2010/main" val="398416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incimages.com/uploaded_files/image/1920x1080/getty_83665737_938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8" b="100000" l="1354" r="100000">
                        <a14:backgroundMark x1="65573" y1="57315" x2="97917" y2="88333"/>
                        <a14:backgroundMark x1="52708" y1="59630" x2="50938" y2="77130"/>
                        <a14:backgroundMark x1="22396" y1="73056" x2="34271" y2="72593"/>
                        <a14:backgroundMark x1="37552" y1="85648" x2="39063" y2="84722"/>
                        <a14:backgroundMark x1="92604" y1="39352" x2="99427" y2="42500"/>
                        <a14:backgroundMark x1="95885" y1="27222" x2="99427" y2="30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9790"/>
            <a:ext cx="5005137" cy="281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782329.selcdn.ru/leonardo/uploadsForSiteId/200261/content/225360f5-a3b0-4471-8069-fa29a5f1188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6" b="89736" l="1563" r="100000">
                        <a14:backgroundMark x1="30566" y1="68429" x2="74316" y2="70295"/>
                        <a14:backgroundMark x1="29297" y1="63142" x2="51172" y2="57232"/>
                        <a14:backgroundMark x1="84180" y1="72317" x2="91602" y2="59098"/>
                        <a14:backgroundMark x1="8691" y1="59098" x2="16113" y2="657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27899"/>
          <a:stretch/>
        </p:blipFill>
        <p:spPr bwMode="auto">
          <a:xfrm>
            <a:off x="2675969" y="1468663"/>
            <a:ext cx="3874169" cy="226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themodernnonprofit.com/wp-content/uploads/2018/01/No-More-Event-Headach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360" r="100000">
                        <a14:foregroundMark x1="11620" y1="30682" x2="22860" y2="87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147" y="3597539"/>
            <a:ext cx="3623403" cy="307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avatars.dzeninfra.ru/get-zen_doc/9759668/pub_644d144a55529915e8b7a36f_644d5659283fb472598a9cb1/scale_120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71" b="99570" l="1000" r="97500">
                        <a14:foregroundMark x1="5667" y1="11183" x2="10500" y2="15376"/>
                        <a14:foregroundMark x1="16250" y1="9247" x2="24083" y2="17312"/>
                        <a14:foregroundMark x1="4167" y1="25054" x2="8083" y2="27204"/>
                        <a14:foregroundMark x1="15417" y1="21075" x2="18833" y2="27527"/>
                        <a14:foregroundMark x1="31917" y1="7419" x2="36333" y2="16882"/>
                        <a14:foregroundMark x1="47417" y1="10968" x2="55833" y2="11828"/>
                        <a14:foregroundMark x1="49000" y1="34301" x2="51833" y2="33441"/>
                        <a14:foregroundMark x1="69417" y1="10753" x2="69083" y2="11398"/>
                        <a14:foregroundMark x1="63500" y1="17849" x2="63500" y2="17849"/>
                        <a14:foregroundMark x1="82917" y1="14086" x2="82917" y2="14086"/>
                        <a14:foregroundMark x1="74917" y1="18925" x2="74917" y2="18925"/>
                        <a14:foregroundMark x1="77917" y1="15806" x2="81000" y2="14731"/>
                        <a14:foregroundMark x1="93583" y1="14731" x2="93583" y2="14731"/>
                        <a14:foregroundMark x1="52250" y1="8602" x2="57667" y2="19785"/>
                        <a14:foregroundMark x1="93750" y1="10323" x2="95167" y2="12796"/>
                        <a14:foregroundMark x1="89833" y1="16022" x2="89833" y2="16022"/>
                        <a14:foregroundMark x1="84750" y1="21075" x2="85917" y2="24194"/>
                        <a14:foregroundMark x1="91417" y1="27527" x2="95333" y2="26989"/>
                        <a14:foregroundMark x1="80833" y1="27742" x2="80833" y2="27742"/>
                        <a14:foregroundMark x1="67000" y1="34516" x2="72833" y2="29677"/>
                        <a14:foregroundMark x1="64167" y1="39355" x2="64167" y2="39355"/>
                        <a14:foregroundMark x1="28167" y1="26129" x2="34000" y2="25269"/>
                        <a14:foregroundMark x1="34833" y1="38495" x2="36917" y2="38925"/>
                        <a14:foregroundMark x1="44917" y1="8817" x2="50500" y2="8387"/>
                        <a14:foregroundMark x1="29917" y1="9892" x2="34500" y2="6989"/>
                        <a14:foregroundMark x1="10000" y1="36667" x2="20500" y2="43548"/>
                        <a14:foregroundMark x1="26333" y1="49677" x2="28000" y2="50538"/>
                        <a14:foregroundMark x1="5333" y1="58495" x2="9250" y2="59355"/>
                        <a14:foregroundMark x1="17833" y1="60000" x2="20667" y2="59140"/>
                        <a14:foregroundMark x1="11500" y1="61075" x2="11500" y2="61075"/>
                        <a14:foregroundMark x1="22583" y1="61935" x2="22583" y2="61935"/>
                        <a14:foregroundMark x1="6250" y1="74301" x2="9250" y2="74301"/>
                        <a14:foregroundMark x1="15083" y1="71398" x2="19333" y2="70538"/>
                        <a14:foregroundMark x1="11167" y1="75376" x2="11167" y2="75376"/>
                        <a14:foregroundMark x1="23417" y1="71183" x2="23417" y2="71183"/>
                        <a14:foregroundMark x1="10500" y1="85484" x2="16917" y2="85054"/>
                        <a14:foregroundMark x1="21583" y1="84624" x2="23250" y2="84624"/>
                        <a14:foregroundMark x1="71333" y1="50108" x2="73500" y2="51828"/>
                        <a14:foregroundMark x1="79167" y1="45699" x2="90917" y2="49462"/>
                        <a14:foregroundMark x1="87000" y1="36022" x2="90417" y2="42688"/>
                        <a14:foregroundMark x1="88167" y1="61720" x2="93250" y2="61505"/>
                        <a14:foregroundMark x1="76750" y1="62473" x2="80000" y2="61935"/>
                        <a14:foregroundMark x1="75917" y1="73011" x2="79500" y2="71828"/>
                        <a14:foregroundMark x1="88667" y1="75806" x2="91083" y2="75161"/>
                        <a14:foregroundMark x1="81500" y1="74516" x2="83917" y2="74946"/>
                        <a14:foregroundMark x1="76250" y1="83978" x2="77917" y2="83548"/>
                        <a14:foregroundMark x1="81167" y1="85269" x2="82750" y2="90538"/>
                        <a14:foregroundMark x1="53583" y1="18495" x2="47917" y2="25699"/>
                        <a14:foregroundMark x1="83583" y1="93011" x2="87500" y2="93011"/>
                        <a14:backgroundMark x1="47417" y1="53226" x2="51500" y2="73871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37" r="5648"/>
          <a:stretch/>
        </p:blipFill>
        <p:spPr bwMode="auto">
          <a:xfrm>
            <a:off x="0" y="188688"/>
            <a:ext cx="897255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80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dudemic.com/wp-content/uploads/2014/07/google-form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714" r="97143">
                        <a14:foregroundMark x1="9571" y1="26400" x2="9571" y2="26400"/>
                        <a14:foregroundMark x1="8429" y1="29400" x2="8286" y2="40000"/>
                        <a14:foregroundMark x1="21429" y1="34000" x2="22857" y2="40200"/>
                        <a14:foregroundMark x1="31000" y1="35200" x2="32286" y2="39000"/>
                        <a14:foregroundMark x1="41429" y1="34600" x2="42000" y2="37200"/>
                        <a14:foregroundMark x1="50143" y1="28200" x2="51000" y2="37000"/>
                        <a14:foregroundMark x1="54429" y1="34600" x2="55429" y2="39800"/>
                        <a14:foregroundMark x1="36857" y1="31800" x2="38571" y2="36400"/>
                        <a14:foregroundMark x1="64857" y1="33000" x2="64857" y2="33000"/>
                        <a14:foregroundMark x1="68571" y1="34200" x2="68571" y2="34200"/>
                        <a14:foregroundMark x1="74571" y1="34400" x2="74571" y2="34400"/>
                        <a14:foregroundMark x1="78429" y1="34400" x2="78429" y2="34400"/>
                        <a14:foregroundMark x1="89286" y1="36400" x2="89286" y2="36400"/>
                        <a14:foregroundMark x1="35286" y1="30000" x2="35286" y2="30000"/>
                        <a14:foregroundMark x1="33286" y1="31400" x2="33286" y2="31400"/>
                        <a14:foregroundMark x1="33000" y1="66800" x2="33000" y2="66800"/>
                        <a14:foregroundMark x1="28429" y1="59400" x2="35286" y2="69400"/>
                        <a14:foregroundMark x1="50286" y1="61800" x2="53857" y2="67400"/>
                        <a14:foregroundMark x1="66286" y1="58800" x2="71286" y2="69600"/>
                        <a14:foregroundMark x1="83857" y1="58400" x2="89286" y2="70000"/>
                        <a14:foregroundMark x1="52429" y1="57000" x2="53857" y2="58800"/>
                        <a14:foregroundMark x1="55143" y1="59200" x2="56286" y2="61000"/>
                        <a14:foregroundMark x1="52429" y1="56000" x2="51714" y2="54600"/>
                        <a14:foregroundMark x1="63571" y1="55400" x2="64143" y2="56600"/>
                        <a14:foregroundMark x1="25714" y1="57200" x2="26571" y2="57200"/>
                      </a14:backgroundRemoval>
                    </a14:imgEffect>
                  </a14:imgLayer>
                </a14:imgProps>
              </a:ext>
            </a:extLst>
          </a:blip>
          <a:srcRect t="19356" b="19452"/>
          <a:stretch/>
        </p:blipFill>
        <p:spPr bwMode="auto">
          <a:xfrm>
            <a:off x="0" y="1600201"/>
            <a:ext cx="9028864" cy="39463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469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ybaz.ru/wp-content/uploads/e/8/5/e85ccf91da5e78732a686177d309f6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59" y="203201"/>
            <a:ext cx="8837882" cy="61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29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2" t="9761" b="35631"/>
          <a:stretch/>
        </p:blipFill>
        <p:spPr bwMode="auto">
          <a:xfrm>
            <a:off x="4133632" y="360948"/>
            <a:ext cx="4543021" cy="299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" t="5885" r="14259" b="45932"/>
          <a:stretch/>
        </p:blipFill>
        <p:spPr bwMode="auto">
          <a:xfrm>
            <a:off x="228600" y="3520108"/>
            <a:ext cx="6881356" cy="311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13092" y="360948"/>
            <a:ext cx="14525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Шаг 1</a:t>
            </a:r>
            <a:endParaRPr lang="ru-RU" sz="24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99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587" t="10156" r="76769" b="52606"/>
          <a:stretch/>
        </p:blipFill>
        <p:spPr>
          <a:xfrm>
            <a:off x="1864132" y="300787"/>
            <a:ext cx="5835315" cy="621921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66973" y="300787"/>
            <a:ext cx="104708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Шаг 2</a:t>
            </a:r>
            <a:endParaRPr lang="ru-RU" sz="24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11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516</Words>
  <Application>Microsoft Office PowerPoint</Application>
  <PresentationFormat>Экран (4:3)</PresentationFormat>
  <Paragraphs>65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42</cp:revision>
  <dcterms:created xsi:type="dcterms:W3CDTF">2023-08-29T02:47:32Z</dcterms:created>
  <dcterms:modified xsi:type="dcterms:W3CDTF">2023-09-19T21:24:13Z</dcterms:modified>
</cp:coreProperties>
</file>