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8" r:id="rId5"/>
    <p:sldId id="267" r:id="rId6"/>
    <p:sldId id="266" r:id="rId7"/>
    <p:sldId id="265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p3"/><Relationship Id="rId7" Type="http://schemas.openxmlformats.org/officeDocument/2006/relationships/image" Target="../media/image7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p3"/><Relationship Id="rId7" Type="http://schemas.openxmlformats.org/officeDocument/2006/relationships/image" Target="../media/image8.jp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2.mp3"/><Relationship Id="rId7" Type="http://schemas.openxmlformats.org/officeDocument/2006/relationships/image" Target="../media/image9.jpe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4.mp3"/><Relationship Id="rId7" Type="http://schemas.openxmlformats.org/officeDocument/2006/relationships/image" Target="../media/image10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8635" y="1484784"/>
            <a:ext cx="6141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птицы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5831632" cy="32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23" y="346348"/>
            <a:ext cx="4166889" cy="6237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880217"/>
            <a:ext cx="1995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Цапля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писание цап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8344" y="5895439"/>
            <a:ext cx="609600" cy="609600"/>
          </a:xfrm>
          <a:prstGeom prst="rect">
            <a:avLst/>
          </a:prstGeom>
        </p:spPr>
      </p:pic>
      <p:pic>
        <p:nvPicPr>
          <p:cNvPr id="10" name="звук цапли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0852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62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50" y="548680"/>
            <a:ext cx="7354266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880217"/>
            <a:ext cx="2588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писание скворц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78216" y="5575417"/>
            <a:ext cx="609600" cy="609600"/>
          </a:xfrm>
          <a:prstGeom prst="rect">
            <a:avLst/>
          </a:prstGeom>
        </p:spPr>
      </p:pic>
      <p:pic>
        <p:nvPicPr>
          <p:cNvPr id="8" name="звук скворц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16216" y="5880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95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5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06497"/>
            <a:ext cx="6281936" cy="6281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880217"/>
            <a:ext cx="2810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Ласточ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8816" y="6223930"/>
            <a:ext cx="609600" cy="609600"/>
          </a:xfrm>
          <a:prstGeom prst="rect">
            <a:avLst/>
          </a:prstGeom>
        </p:spPr>
      </p:pic>
      <p:pic>
        <p:nvPicPr>
          <p:cNvPr id="9" name="звук ласточки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0112" y="6272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5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9" y="-246562"/>
            <a:ext cx="9144000" cy="7128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r="23788"/>
          <a:stretch/>
        </p:blipFill>
        <p:spPr>
          <a:xfrm>
            <a:off x="1619672" y="-531440"/>
            <a:ext cx="6192688" cy="6828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319" y="5589240"/>
            <a:ext cx="26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Журавль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журавли описа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38759" y="5638695"/>
            <a:ext cx="609600" cy="609600"/>
          </a:xfrm>
          <a:prstGeom prst="rect">
            <a:avLst/>
          </a:prstGeom>
        </p:spPr>
      </p:pic>
      <p:pic>
        <p:nvPicPr>
          <p:cNvPr id="9" name="журавли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7236" y="5333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49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97757"/>
            <a:ext cx="8096250" cy="629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76672"/>
            <a:ext cx="1511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писание гра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1945" y="5588668"/>
            <a:ext cx="609600" cy="609600"/>
          </a:xfrm>
          <a:prstGeom prst="rect">
            <a:avLst/>
          </a:prstGeom>
        </p:spPr>
      </p:pic>
      <p:pic>
        <p:nvPicPr>
          <p:cNvPr id="9" name="грач звук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0112" y="5908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80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9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5" y="557483"/>
            <a:ext cx="6975162" cy="568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23" y="260648"/>
            <a:ext cx="1592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Утка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писание ут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3186" y="5688899"/>
            <a:ext cx="609600" cy="609600"/>
          </a:xfrm>
          <a:prstGeom prst="rect">
            <a:avLst/>
          </a:prstGeom>
        </p:spPr>
      </p:pic>
      <p:pic>
        <p:nvPicPr>
          <p:cNvPr id="8" name="zvuki_zhivotnyh_-_utk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8144" y="6042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75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23" y="260648"/>
            <a:ext cx="3388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279"/>
            <a:ext cx="8832981" cy="6624736"/>
          </a:xfrm>
          <a:prstGeom prst="rect">
            <a:avLst/>
          </a:prstGeom>
        </p:spPr>
      </p:pic>
      <p:pic>
        <p:nvPicPr>
          <p:cNvPr id="8" name="жаворонки описа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0312" y="5877272"/>
            <a:ext cx="609600" cy="609600"/>
          </a:xfrm>
          <a:prstGeom prst="rect">
            <a:avLst/>
          </a:prstGeom>
        </p:spPr>
      </p:pic>
      <p:pic>
        <p:nvPicPr>
          <p:cNvPr id="9" name="жаворонок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8144" y="6027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6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29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0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</Words>
  <Application>Microsoft Office PowerPoint</Application>
  <PresentationFormat>Экран (4:3)</PresentationFormat>
  <Paragraphs>9</Paragraphs>
  <Slides>8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6</cp:revision>
  <dcterms:created xsi:type="dcterms:W3CDTF">2024-11-21T06:31:14Z</dcterms:created>
  <dcterms:modified xsi:type="dcterms:W3CDTF">2024-11-21T09:58:36Z</dcterms:modified>
</cp:coreProperties>
</file>