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0" y="148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людях отважных профессий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"/>
          <a:stretch/>
        </p:blipFill>
        <p:spPr>
          <a:xfrm>
            <a:off x="1650428" y="240013"/>
            <a:ext cx="5843144" cy="6377973"/>
          </a:xfrm>
        </p:spPr>
      </p:pic>
      <p:pic>
        <p:nvPicPr>
          <p:cNvPr id="3" name="развед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3168351" cy="6189925"/>
          </a:xfrm>
          <a:prstGeom prst="rect">
            <a:avLst/>
          </a:prstGeom>
        </p:spPr>
      </p:pic>
      <p:pic>
        <p:nvPicPr>
          <p:cNvPr id="5" name="вра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3332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326924"/>
            <a:ext cx="4104456" cy="6204152"/>
          </a:xfrm>
        </p:spPr>
      </p:pic>
      <p:pic>
        <p:nvPicPr>
          <p:cNvPr id="3" name="пожарны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20562"/>
          <a:stretch/>
        </p:blipFill>
        <p:spPr>
          <a:xfrm>
            <a:off x="2897505" y="260648"/>
            <a:ext cx="3382534" cy="6274481"/>
          </a:xfrm>
        </p:spPr>
      </p:pic>
      <p:pic>
        <p:nvPicPr>
          <p:cNvPr id="3" name="полицейски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164"/>
            <a:ext cx="3180258" cy="6731547"/>
          </a:xfrm>
        </p:spPr>
      </p:pic>
      <p:pic>
        <p:nvPicPr>
          <p:cNvPr id="3" name="спасат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24713"/>
          <a:stretch/>
        </p:blipFill>
        <p:spPr>
          <a:xfrm>
            <a:off x="1927773" y="296652"/>
            <a:ext cx="5236515" cy="6203170"/>
          </a:xfrm>
        </p:spPr>
      </p:pic>
      <p:pic>
        <p:nvPicPr>
          <p:cNvPr id="3" name="пограничн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2" y="1412776"/>
            <a:ext cx="8691256" cy="3758381"/>
          </a:xfrm>
        </p:spPr>
      </p:pic>
      <p:pic>
        <p:nvPicPr>
          <p:cNvPr id="3" name="лет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276"/>
          <a:stretch/>
        </p:blipFill>
        <p:spPr>
          <a:xfrm>
            <a:off x="310028" y="1124744"/>
            <a:ext cx="8540177" cy="4464496"/>
          </a:xfrm>
        </p:spPr>
      </p:pic>
      <p:pic>
        <p:nvPicPr>
          <p:cNvPr id="3" name="танкис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cer\Pictures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7034" b="18410"/>
          <a:stretch/>
        </p:blipFill>
        <p:spPr>
          <a:xfrm>
            <a:off x="827584" y="116632"/>
            <a:ext cx="7704856" cy="6406072"/>
          </a:xfrm>
        </p:spPr>
      </p:pic>
      <p:pic>
        <p:nvPicPr>
          <p:cNvPr id="3" name="подводн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Экран (4:3)</PresentationFormat>
  <Paragraphs>1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Загадки о людях отважных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людях отважных профессий</dc:title>
  <dc:creator>Acer</dc:creator>
  <cp:lastModifiedBy>Acer</cp:lastModifiedBy>
  <cp:revision>4</cp:revision>
  <dcterms:created xsi:type="dcterms:W3CDTF">2025-09-17T10:37:27Z</dcterms:created>
  <dcterms:modified xsi:type="dcterms:W3CDTF">2025-09-17T11:17:24Z</dcterms:modified>
</cp:coreProperties>
</file>