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84B0C4-6879-4996-A73D-00712C9D0A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0EF1D8-6C44-4249-B324-DCB44A8ABE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704D6A-0363-4674-896E-CE93AA6F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E75B-8FE1-4CD5-8AE2-FB10275C4E49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1F0815-7545-4A25-BFBA-FC6D386D4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BE8C94-23D4-4272-8CB6-FEC4F9157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29290-4273-4763-B5F9-C834871216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177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B6A5C8-84D3-4AE1-BAE8-CE89EF604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48A9BFB-E441-442B-932C-B6DB74DF87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F4FD5A-3CB7-48F0-94C4-B11610208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E75B-8FE1-4CD5-8AE2-FB10275C4E49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E9D385-F6A2-4D36-BBC1-72EEBAACF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2EF1F7-CACF-4533-A439-F60306E01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29290-4273-4763-B5F9-C834871216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909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3C61C54-97C6-47D1-A78C-FED3AF676D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53B46D-CDBB-42CD-9D64-EB308927E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E3AA7D-75B9-41D2-8818-C858CF4C4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E75B-8FE1-4CD5-8AE2-FB10275C4E49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A771DC-482F-4DD2-914D-EB0E2FDA4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80DB4C-575D-4A6F-B521-B975234C3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29290-4273-4763-B5F9-C834871216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888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E71339-24D5-4D33-A4EA-C0275128E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4D9A1-B31E-4C40-8F7F-203BE89EC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E78CC1-D3A5-4BAC-B13C-839B175E3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E75B-8FE1-4CD5-8AE2-FB10275C4E49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0B980C-F591-49E5-81DD-7EA781763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4F51D5-5F62-43FE-9D82-A220D1915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29290-4273-4763-B5F9-C834871216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25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2A524-7BAB-4666-B63E-382484D1C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2A41AA-A2C6-4309-8D93-E2D409860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CF8C4C-F576-47D5-9E7D-23102ECE5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E75B-8FE1-4CD5-8AE2-FB10275C4E49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2FC272-642E-41B9-9315-2E022F00B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138022-D64B-4064-A342-581160597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29290-4273-4763-B5F9-C834871216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532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B94EB6-57DF-472D-9C9A-3565E6DCC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D4A9FA-76D8-4659-88A1-F4A3596AF7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ACBBD9-87CD-4463-AE3C-A40AB2636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49E140-679C-4C28-AE3B-6067C9009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E75B-8FE1-4CD5-8AE2-FB10275C4E49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99FB6B-B022-4DBB-A418-F782619F3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22497B-CA47-4F20-8720-3D4B3F73F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29290-4273-4763-B5F9-C834871216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554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B71BA6-8BAF-4761-8F94-55D8D4EFB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1D9233-8715-48D1-8310-11D6011A1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B2ED3A-8451-4EC4-AE68-642C725CB3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DD1FD35-E90B-4500-9A3E-70D57C39B1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795ECE-A6F9-4131-921E-79CDAF342A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A8D7909-8141-4850-96A3-9CF2F1F45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E75B-8FE1-4CD5-8AE2-FB10275C4E49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51F91A-8CC4-4908-96EC-BFF6758A3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9B8DBAA-6F80-4F56-83EA-168B089D9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29290-4273-4763-B5F9-C834871216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589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E8CD6-8D27-405D-9050-A87F5B51C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96EBDFE-D277-410F-AEFA-89C408BEB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E75B-8FE1-4CD5-8AE2-FB10275C4E49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33A467-5263-49E9-AF92-9ADE3CDE8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27AA58-D916-420E-9687-95D07E97D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29290-4273-4763-B5F9-C834871216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685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4BAB09C-C544-4C23-9AE2-2A448A3C5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E75B-8FE1-4CD5-8AE2-FB10275C4E49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E233C4B-7C68-415F-BF75-4BA04EB59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14DE4F0-D5E7-4A56-A72F-D17C1730F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29290-4273-4763-B5F9-C834871216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876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7D6EC8-40CA-4029-B0F2-BFDEC7E59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E536CE-0A92-466B-BC29-366D01759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CE783A-6E57-47D0-A8D1-FF044900A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F6DA3A-CF54-414B-A4E2-F71C98ECF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E75B-8FE1-4CD5-8AE2-FB10275C4E49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F308C8-1B26-43B7-8F3E-6338139BD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4FB730-BAAA-4DF2-9DB3-4803DE5E5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29290-4273-4763-B5F9-C834871216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128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4C38B2-A680-48E0-AB48-2216140F3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D1B1073-B076-440B-A27C-8B32219DF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10A0A4-CA0B-4813-A5C3-59D227F7B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8A332E-2936-439F-9826-002F49270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E75B-8FE1-4CD5-8AE2-FB10275C4E49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5420D0-88FC-4384-B49D-6FCC306C7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D71C45-7D6A-4F83-A5C5-0CEA94A1F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29290-4273-4763-B5F9-C834871216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990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B9504F-B273-49BC-9F0D-E9FD70AF6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FF9BBB-B942-413C-9843-CA4C3ED52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2C7919-3FE8-4022-835E-87AB44798A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BE75B-8FE1-4CD5-8AE2-FB10275C4E49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BFB087-7296-438D-8E33-E58FA65E1C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66EEFB-909A-4747-8984-DE7237560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29290-4273-4763-B5F9-C834871216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896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677153-4C23-4246-82C8-623E358FF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387" y="2336917"/>
            <a:ext cx="4600575" cy="400979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EC0CCB-ECF3-4C6D-86A8-4017CAE48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1190625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«Найди своё место»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66C662-9A49-426D-B497-8E9E4E185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5" y="296862"/>
            <a:ext cx="10515600" cy="893763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дошкольное образовательное автономное учреждение </a:t>
            </a:r>
          </a:p>
          <a:p>
            <a:pPr marL="0" indent="0" algn="ctr"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«Детский сад №121 «Золотой колосок» комбинированного вида» г. Орска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781940-C3A8-4EE7-A2E0-CFAB3B7A7AB5}"/>
              </a:ext>
            </a:extLst>
          </p:cNvPr>
          <p:cNvSpPr txBox="1"/>
          <p:nvPr/>
        </p:nvSpPr>
        <p:spPr>
          <a:xfrm>
            <a:off x="8239125" y="5743575"/>
            <a:ext cx="3819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 педагог-психолог 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Бакалейко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Галина Сергеевна</a:t>
            </a:r>
          </a:p>
        </p:txBody>
      </p:sp>
    </p:spTree>
    <p:extLst>
      <p:ext uri="{BB962C8B-B14F-4D97-AF65-F5344CB8AC3E}">
        <p14:creationId xmlns:p14="http://schemas.microsoft.com/office/powerpoint/2010/main" val="1817247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4C0B104-6D49-4685-8D27-1E52DE115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20" y="29146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Мороженое – это не только одно из любимейших детских лакомств, но еще и источник бесплатного материала для творчества. Речь, конечно, идет о деревянных палочках. Если запастись терпением, то можно насобирать целую коллекцию палочек для поделок и игр с детьми. 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0B8608-8724-475C-B9AF-8DFB220B2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270" y="2820114"/>
            <a:ext cx="4247049" cy="38322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D49457-9431-4C98-9C9C-00AEB22DD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682" y="2853524"/>
            <a:ext cx="3881118" cy="379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20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BF24D6-F6F6-4191-B398-F3370760C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5089" y="591092"/>
            <a:ext cx="4322961" cy="5037545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906DCF01-2E90-4EAA-BBED-14EA74D4F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2638"/>
            <a:ext cx="7899400" cy="3894455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изготовления игры </a:t>
            </a: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«Найди своё место»,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нам понадобится палочки от мороженого, цветной картон или цветная бумага, ножницы, клей, лист А3 (по размеру с таким удобнее работать, можно вместить до 15 палочек).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Приготовить схему с изображением палочек, можно сделать несколько, на которых можно изобразить палочки расположенные в хаотичном порядке или изображение конкретного предмета.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3887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6089CA9-2C74-4A5A-AB2D-7CCA18573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1022985"/>
            <a:ext cx="1138428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учить детей различать основные цвета, считать,  упражнять в раскладывании палочек по заготовленным схемам.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у детей мелкую моторику рук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логическое мышление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зрительное восприятие и координацию движения.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Развивать ориентацию в пространстве и на листе бумаге.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Закрепить знания основных цветов и счёта.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7391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768C9C-7A21-4CC3-8775-FB0806B08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879" y="1071026"/>
            <a:ext cx="3902401" cy="504529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55AF4-3395-496D-A2F2-5FDDED363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1" y="365125"/>
            <a:ext cx="8015278" cy="854075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к использованию игры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B221E5-A9D0-4CDC-96F9-6528DE996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720" y="1351280"/>
            <a:ext cx="7873039" cy="4155439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эту игру можно играть как одному ребенку, так и парами, устраивая соревнования. Ребёнку предлагается схема с изображение палочек на которых с начало и конца приклеены круги разных цветов, ребёнок должен подобрать необходимую палочку в соответствии со схемой и составить узор, предмет и т.д.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Игру можно использовать для детей дошкольного возраста.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Варианты игры: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подобрать палочки в соответствии со схемой;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посчитать сколько синих, красных, желтых, зеленых, оранжевых или фиолетовых кругов;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посчитать сколько всего палочек или кругов на схеме.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325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0FAECC-361B-4C52-A879-94AEEA850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1" y="1119167"/>
            <a:ext cx="4866379" cy="54949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B0130F-721A-4316-A321-FEDD094EA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902" y="390760"/>
            <a:ext cx="5151120" cy="550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183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298</Words>
  <Application>Microsoft Office PowerPoint</Application>
  <PresentationFormat>Широкоэкранный</PresentationFormat>
  <Paragraphs>20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Тема Office</vt:lpstr>
      <vt:lpstr>Игра «Найди своё место»</vt:lpstr>
      <vt:lpstr>Презентация PowerPoint</vt:lpstr>
      <vt:lpstr>Презентация PowerPoint</vt:lpstr>
      <vt:lpstr>Презентация PowerPoint</vt:lpstr>
      <vt:lpstr>Методические рекомендации к использованию игры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Развивающая игра  «Найди своё место»</dc:title>
  <dc:creator>Asus</dc:creator>
  <cp:lastModifiedBy>Asus</cp:lastModifiedBy>
  <cp:revision>9</cp:revision>
  <dcterms:created xsi:type="dcterms:W3CDTF">2024-10-10T06:33:53Z</dcterms:created>
  <dcterms:modified xsi:type="dcterms:W3CDTF">2024-10-11T06:33:24Z</dcterms:modified>
</cp:coreProperties>
</file>