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4777380"/>
            <a:ext cx="8496944" cy="2080620"/>
          </a:xfrm>
        </p:spPr>
        <p:txBody>
          <a:bodyPr>
            <a:noAutofit/>
          </a:bodyPr>
          <a:lstStyle/>
          <a:p>
            <a:pPr algn="r"/>
            <a:r>
              <a:rPr lang="ru-RU" dirty="0" smtClean="0"/>
              <a:t>                                                                                              </a:t>
            </a:r>
            <a:r>
              <a:rPr lang="ru-RU" dirty="0" smtClean="0">
                <a:solidFill>
                  <a:srgbClr val="002060"/>
                </a:solidFill>
              </a:rPr>
              <a:t>Выполнили: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                                 воспитатели МДОАУ № 106 </a:t>
            </a:r>
            <a:r>
              <a:rPr lang="ru-RU" dirty="0" err="1" smtClean="0">
                <a:solidFill>
                  <a:srgbClr val="002060"/>
                </a:solidFill>
              </a:rPr>
              <a:t>г.Орска</a:t>
            </a:r>
            <a:endParaRPr lang="ru-RU" dirty="0" smtClean="0">
              <a:solidFill>
                <a:srgbClr val="002060"/>
              </a:solidFill>
            </a:endParaRP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                      </a:t>
            </a:r>
            <a:r>
              <a:rPr lang="ru-RU" dirty="0" err="1" smtClean="0">
                <a:solidFill>
                  <a:srgbClr val="002060"/>
                </a:solidFill>
              </a:rPr>
              <a:t>Подниколенко</a:t>
            </a:r>
            <a:r>
              <a:rPr lang="ru-RU" dirty="0" smtClean="0">
                <a:solidFill>
                  <a:srgbClr val="002060"/>
                </a:solidFill>
              </a:rPr>
              <a:t> Ю.Ю., </a:t>
            </a:r>
            <a:r>
              <a:rPr lang="ru-RU" dirty="0" err="1" smtClean="0">
                <a:solidFill>
                  <a:srgbClr val="002060"/>
                </a:solidFill>
              </a:rPr>
              <a:t>Калимуллина</a:t>
            </a:r>
            <a:r>
              <a:rPr lang="ru-RU" dirty="0" smtClean="0">
                <a:solidFill>
                  <a:srgbClr val="002060"/>
                </a:solidFill>
              </a:rPr>
              <a:t> Л.Ш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187624" y="1268761"/>
            <a:ext cx="6938998" cy="18722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Дидактическая игра из бросового материала</a:t>
            </a:r>
            <a:br>
              <a:rPr lang="ru-RU" b="1" u="sng" dirty="0" smtClean="0">
                <a:solidFill>
                  <a:srgbClr val="002060"/>
                </a:solidFill>
              </a:rPr>
            </a:br>
            <a:r>
              <a:rPr lang="ru-RU" b="1" u="sng" dirty="0" smtClean="0">
                <a:solidFill>
                  <a:srgbClr val="002060"/>
                </a:solidFill>
              </a:rPr>
              <a:t>«Умная </a:t>
            </a:r>
            <a:r>
              <a:rPr lang="ru-RU" b="1" u="sng" dirty="0" err="1" smtClean="0">
                <a:solidFill>
                  <a:srgbClr val="002060"/>
                </a:solidFill>
              </a:rPr>
              <a:t>гусеничка</a:t>
            </a:r>
            <a:r>
              <a:rPr lang="ru-RU" b="1" u="sng" dirty="0" smtClean="0">
                <a:solidFill>
                  <a:srgbClr val="002060"/>
                </a:solidFill>
              </a:rPr>
              <a:t>»</a:t>
            </a:r>
            <a:endParaRPr lang="ru-RU" b="1" u="sng" dirty="0">
              <a:solidFill>
                <a:srgbClr val="002060"/>
              </a:solidFill>
            </a:endParaRPr>
          </a:p>
        </p:txBody>
      </p:sp>
      <p:pic>
        <p:nvPicPr>
          <p:cNvPr id="6" name="Picture 4" descr="C:\Users\ДС-106\Downloads\IMG_20241029_162354_29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212976"/>
            <a:ext cx="2062099" cy="206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43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404664"/>
            <a:ext cx="7450990" cy="56886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>
                <a:solidFill>
                  <a:schemeClr val="bg1"/>
                </a:solidFill>
              </a:rPr>
              <a:t>Многофункциональный игровой модуль </a:t>
            </a:r>
            <a:r>
              <a:rPr lang="ru-RU" sz="2000" b="1" dirty="0" smtClean="0">
                <a:solidFill>
                  <a:schemeClr val="bg1"/>
                </a:solidFill>
              </a:rPr>
              <a:t>«Умная </a:t>
            </a:r>
            <a:r>
              <a:rPr lang="ru-RU" sz="2000" b="1" dirty="0" err="1" smtClean="0">
                <a:solidFill>
                  <a:schemeClr val="bg1"/>
                </a:solidFill>
              </a:rPr>
              <a:t>гусеничка</a:t>
            </a:r>
            <a:r>
              <a:rPr lang="ru-RU" sz="2000" b="1" dirty="0" smtClean="0">
                <a:solidFill>
                  <a:schemeClr val="bg1"/>
                </a:solidFill>
              </a:rPr>
              <a:t>» </a:t>
            </a:r>
            <a:r>
              <a:rPr lang="ru-RU" sz="2000" dirty="0" smtClean="0">
                <a:solidFill>
                  <a:schemeClr val="bg1"/>
                </a:solidFill>
              </a:rPr>
              <a:t>для детей 5 – 7 лет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b="1" dirty="0" smtClean="0">
                <a:solidFill>
                  <a:srgbClr val="002060"/>
                </a:solidFill>
              </a:rPr>
              <a:t>Дидактическая игра выполнена из пластмассовых крышек диаметром 12 см, скрепленных между собой ленточками. На звенья «туловища» наклеены кармашки, в которые необходимо вставить картинки по темам: «Посуда», «Мебель», «Продукты питания», «Одежда», «Обувь» и т.д.</a:t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200" b="1" dirty="0">
                <a:solidFill>
                  <a:srgbClr val="002060"/>
                </a:solidFill>
              </a:rPr>
              <a:t/>
            </a:r>
            <a:br>
              <a:rPr lang="ru-RU" sz="2200" b="1" dirty="0">
                <a:solidFill>
                  <a:srgbClr val="002060"/>
                </a:solidFill>
              </a:rPr>
            </a:br>
            <a:r>
              <a:rPr lang="ru-RU" sz="2200" b="1" dirty="0" smtClean="0">
                <a:solidFill>
                  <a:srgbClr val="002060"/>
                </a:solidFill>
              </a:rPr>
              <a:t>Цель оборудования: развивать связную речь, внимание, память, мышление, мелкую моторику пальцев рук; закреплять умения детей </a:t>
            </a:r>
            <a:r>
              <a:rPr lang="ru-RU" sz="2200" b="1" dirty="0" smtClean="0">
                <a:solidFill>
                  <a:srgbClr val="002060"/>
                </a:solidFill>
              </a:rPr>
              <a:t>дифференцировать </a:t>
            </a:r>
            <a:r>
              <a:rPr lang="ru-RU" sz="2200" b="1" dirty="0" smtClean="0">
                <a:solidFill>
                  <a:srgbClr val="002060"/>
                </a:solidFill>
              </a:rPr>
              <a:t>обобщающие понятия, называть и подбирать соответствующие картинки по предложенным темам. Игру можно дополнять новыми карточками. Можно использовать и как математический модуль.</a:t>
            </a:r>
            <a:br>
              <a:rPr lang="ru-RU" sz="2200" b="1" dirty="0" smtClean="0">
                <a:solidFill>
                  <a:srgbClr val="002060"/>
                </a:solidFill>
              </a:rPr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77932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75724"/>
            <a:ext cx="7378979" cy="592162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Ход игры: Педагог предлагает, чтобы </a:t>
            </a:r>
            <a:r>
              <a:rPr lang="ru-RU" sz="2800" b="1" dirty="0" err="1" smtClean="0">
                <a:solidFill>
                  <a:srgbClr val="002060"/>
                </a:solidFill>
              </a:rPr>
              <a:t>гусеничка</a:t>
            </a:r>
            <a:r>
              <a:rPr lang="ru-RU" sz="2800" b="1" dirty="0" smtClean="0">
                <a:solidFill>
                  <a:srgbClr val="002060"/>
                </a:solidFill>
              </a:rPr>
              <a:t> «выросла». Для этого необходимо разделиться на 2 команды (или приглашаются 2 детей). Одна команда собирает гусеницу с названиями продуктов питания и посуды, другая – одежды и обуви. Кто быстрее разложит карточки, тот и победит. Дети подводят итог, называя все картинки.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75127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Дети играют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1026" name="Picture 2" descr="C:\Users\ДС-106\Downloads\IMG_20241029_162315_6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ДС-106\Downloads\IMG_20241029_162347_07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038" y="4207701"/>
            <a:ext cx="2643786" cy="2643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ДС-106\Downloads\IMG_20241029_162354_29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65152"/>
            <a:ext cx="2864442" cy="2864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ДС-106\Downloads\IMG_20241029_162400_18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147" y="4176036"/>
            <a:ext cx="2707410" cy="270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ДС-106\Downloads\IMG_20241029_162725_15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859" y="1401130"/>
            <a:ext cx="2543572" cy="2543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298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202</TotalTime>
  <Words>81</Words>
  <Application>Microsoft Office PowerPoint</Application>
  <PresentationFormat>Экран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Официальная</vt:lpstr>
      <vt:lpstr>Дидактическая игра из бросового материала «Умная гусеничка»</vt:lpstr>
      <vt:lpstr>    Многофункциональный игровой модуль «Умная гусеничка» для детей 5 – 7 лет                                           Дидактическая игра выполнена из пластмассовых крышек диаметром 12 см, скрепленных между собой ленточками. На звенья «туловища» наклеены кармашки, в которые необходимо вставить картинки по темам: «Посуда», «Мебель», «Продукты питания», «Одежда», «Обувь» и т.д.  Цель оборудования: развивать связную речь, внимание, память, мышление, мелкую моторику пальцев рук; закреплять умения детей дифференцировать обобщающие понятия, называть и подбирать соответствующие картинки по предложенным темам. Игру можно дополнять новыми карточками. Можно использовать и как математический модуль.    </vt:lpstr>
      <vt:lpstr>Ход игры: Педагог предлагает, чтобы гусеничка «выросла». Для этого необходимо разделиться на 2 команды (или приглашаются 2 детей). Одна команда собирает гусеницу с названиями продуктов питания и посуды, другая – одежды и обуви. Кто быстрее разложит карточки, тот и победит. Дети подводят итог, называя все картинки.   </vt:lpstr>
      <vt:lpstr>Дети играют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Дидактическая игра из бросового материала «Умная гусеничка»</dc:title>
  <dc:creator>ДС-106</dc:creator>
  <cp:lastModifiedBy>ДС-106</cp:lastModifiedBy>
  <cp:revision>12</cp:revision>
  <dcterms:created xsi:type="dcterms:W3CDTF">2024-10-29T09:07:44Z</dcterms:created>
  <dcterms:modified xsi:type="dcterms:W3CDTF">2024-10-31T08:11:14Z</dcterms:modified>
</cp:coreProperties>
</file>