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7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f2bfd45e323f35aac3ab982bfe3869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51"/>
            <a:ext cx="9144000" cy="68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9523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ЭТНОКУЛЬТУРНО-КРАЕВЕДЧЕСКИЙ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город. Мой край.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Россия»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7016824" cy="148972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Старший воспитатель: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Стибунова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И.Л.</a:t>
            </a:r>
          </a:p>
          <a:p>
            <a:pPr algn="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МДОАУ «Детский сад № 103 г. Орска» </a:t>
            </a:r>
          </a:p>
          <a:p>
            <a:pPr algn="r"/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2025 г.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7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f2bfd45e323f35aac3ab982bfe3869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51"/>
            <a:ext cx="9144000" cy="68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755576" y="980728"/>
            <a:ext cx="7632848" cy="4896544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гражданской позиции и творческого потенциала детей дошкольного возраста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актуальной проблемой образовательного и воспитательного процесса.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краеведения и этнокультуры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детей, развитие интереса к национальным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традициям, истории родного края и страны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вопросом современности.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наследия нашей страны начинается с воспитания чувства гордости и любви к своей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малой Родине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стране, своей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национальности у подрастающего поколения.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формирования основ этнокультуры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краеведения 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открыт мини-музей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город. Мой край. Моя Россия»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Занятия, проводимые в мини-музее, закладывают основы гуманизма, предоставляют дошкольникам возможность прикоснуться к культуре своего народа, обогащают духовный мир детей и педагогов, вызывают у них желание самосовершенствоваться, оказывают помощь в процессе формирования уважительного отношения между родителями и детьми, способствуют сближению детского сада и семьи.</a:t>
            </a:r>
          </a:p>
        </p:txBody>
      </p:sp>
    </p:spTree>
    <p:extLst>
      <p:ext uri="{BB962C8B-B14F-4D97-AF65-F5344CB8AC3E}">
        <p14:creationId xmlns:p14="http://schemas.microsoft.com/office/powerpoint/2010/main" val="85948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f2bfd45e323f35aac3ab982bfe3869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51"/>
            <a:ext cx="9144000" cy="68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Этнокультурно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-краеведческий музей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город. Мой край. Моя Россия»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 103 г. Орска»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Admin\Desktop\20250217_1137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10954"/>
            <a:ext cx="5753612" cy="431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3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f2bfd45e323f35aac3ab982bfe3869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51"/>
            <a:ext cx="9144000" cy="68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«Этнокультура»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55576" y="1628800"/>
            <a:ext cx="3741812" cy="108012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Макет «Русское село» составлен из нескольких деревенских изб, дома зажиточного селянина, сельской церкви, мельницы, деревьев (леса), где расположена избушка ведуньи (Бабы-Яги).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3887415" cy="117380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Коллекция «Злодеи из русских народных сказок». В набор входят фигурки  на подставке, изображающие персонажей из популярных сказок.  Фигурки используются при организации театральной деятельности в группах.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43" y="2924944"/>
            <a:ext cx="4039985" cy="3029989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3842379" cy="2881784"/>
          </a:xfrm>
        </p:spPr>
      </p:pic>
    </p:spTree>
    <p:extLst>
      <p:ext uri="{BB962C8B-B14F-4D97-AF65-F5344CB8AC3E}">
        <p14:creationId xmlns:p14="http://schemas.microsoft.com/office/powerpoint/2010/main" val="108117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f2bfd45e323f35aac3ab982bfe3869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51"/>
            <a:ext cx="9144000" cy="68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«Этнокультура»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1535112"/>
            <a:ext cx="3600400" cy="74175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Коллекция изделий народных промыслов: гжель, хохлома, калининская матрешка, берестяная торба, валенки с орнаментом.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3743399" cy="813767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Макеты «У колодца» и «Сельский дворик» используются для ознакомления детей с укладом жизни и бытовым окружением предыдущих поколений.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52936"/>
            <a:ext cx="3528392" cy="2646294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66" y="2708920"/>
            <a:ext cx="3744416" cy="2808312"/>
          </a:xfrm>
        </p:spPr>
      </p:pic>
    </p:spTree>
    <p:extLst>
      <p:ext uri="{BB962C8B-B14F-4D97-AF65-F5344CB8AC3E}">
        <p14:creationId xmlns:p14="http://schemas.microsoft.com/office/powerpoint/2010/main" val="72334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f2bfd45e323f35aac3ab982bfe3869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51"/>
            <a:ext cx="9144000" cy="68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«Этнокультура»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1535112"/>
            <a:ext cx="3672408" cy="102979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/>
              <a:t>Книга «Как жили на Руси» составлена воспитателем Яковлевой Н.Н., отредактирована старшим воспитателем </a:t>
            </a:r>
            <a:r>
              <a:rPr lang="ru-RU" dirty="0" err="1" smtClean="0"/>
              <a:t>Стибуновой</a:t>
            </a:r>
            <a:r>
              <a:rPr lang="ru-RU" dirty="0" smtClean="0"/>
              <a:t> И.Л. В книге содержится информация о национальных костюмах, предметах быта, обрядах, развлечениях предков.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0" y="2996952"/>
            <a:ext cx="3418723" cy="2564042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671391" cy="63976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С</a:t>
            </a:r>
            <a:r>
              <a:rPr lang="ru-RU" dirty="0" smtClean="0"/>
              <a:t>таринные и современные символы России знакомят с историей и культурой государства.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3750998" cy="2813248"/>
          </a:xfrm>
        </p:spPr>
      </p:pic>
    </p:spTree>
    <p:extLst>
      <p:ext uri="{BB962C8B-B14F-4D97-AF65-F5344CB8AC3E}">
        <p14:creationId xmlns:p14="http://schemas.microsoft.com/office/powerpoint/2010/main" val="377596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f2bfd45e323f35aac3ab982bfe3869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51"/>
            <a:ext cx="9144000" cy="68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«Краеведение»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1535113"/>
            <a:ext cx="3741812" cy="63976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/>
              <a:t>Макет «Оренбургские степи» включает фигурки типичных травоядных и хищных животных, птиц. На макете имеется жилище – юрта, в которых жили представители кочевых народов.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3599383" cy="885775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/>
              <a:t>Наборы открыток и книги об Орске, рассказывающие об истории города, достижениях </a:t>
            </a:r>
            <a:r>
              <a:rPr lang="ru-RU" dirty="0" err="1" smtClean="0"/>
              <a:t>орчан</a:t>
            </a:r>
            <a:r>
              <a:rPr lang="ru-RU" dirty="0" smtClean="0"/>
              <a:t>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Полудрагоценный камень яшма , из которого мастера делают уральские сувениры, предметы интерьера.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6" y="2564905"/>
            <a:ext cx="3918098" cy="293857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3898776" cy="2924082"/>
          </a:xfrm>
        </p:spPr>
      </p:pic>
    </p:spTree>
    <p:extLst>
      <p:ext uri="{BB962C8B-B14F-4D97-AF65-F5344CB8AC3E}">
        <p14:creationId xmlns:p14="http://schemas.microsoft.com/office/powerpoint/2010/main" val="345420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f2bfd45e323f35aac3ab982bfe3869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51"/>
            <a:ext cx="9144000" cy="68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«Краеведение»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600400" cy="63976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Макет «Драматический театр им. </a:t>
            </a:r>
            <a:r>
              <a:rPr lang="ru-RU" dirty="0" err="1" smtClean="0"/>
              <a:t>А.С.Пушкина</a:t>
            </a:r>
            <a:r>
              <a:rPr lang="ru-RU" dirty="0"/>
              <a:t> </a:t>
            </a:r>
            <a:r>
              <a:rPr lang="ru-RU" dirty="0" smtClean="0"/>
              <a:t>и сквер на Комсомольской площади»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27985" y="1535113"/>
            <a:ext cx="3960439" cy="63976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Юбилейные </a:t>
            </a:r>
            <a:r>
              <a:rPr lang="ru-RU" dirty="0" err="1" smtClean="0"/>
              <a:t>орские</a:t>
            </a:r>
            <a:r>
              <a:rPr lang="ru-RU" dirty="0" smtClean="0"/>
              <a:t> сувениры – статуэтка «</a:t>
            </a:r>
            <a:r>
              <a:rPr lang="ru-RU" dirty="0" err="1" smtClean="0"/>
              <a:t>Орский</a:t>
            </a:r>
            <a:r>
              <a:rPr lang="ru-RU" dirty="0" smtClean="0"/>
              <a:t> пирожок» (уменьшенная копия городского памятника), юбилейная настенная тарелочка.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57" y="2564904"/>
            <a:ext cx="3682752" cy="2762064"/>
          </a:xfrm>
          <a:ln>
            <a:solidFill>
              <a:srgbClr val="002060"/>
            </a:solidFill>
          </a:ln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54914"/>
            <a:ext cx="3528392" cy="2646294"/>
          </a:xfr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2948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f2bfd45e323f35aac3ab982bfe3869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39" y="13497"/>
            <a:ext cx="9144000" cy="68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836712"/>
            <a:ext cx="76328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Мини-музей «Мой город. Мой край. Моя Россия» располагается </a:t>
            </a:r>
            <a:r>
              <a:rPr lang="ru-RU" sz="1400" b="1" dirty="0"/>
              <a:t>в центральном коридоре ДОУ, поэтому все экспонаты находятся в свободном доступе.  Дети могут не только посмотреть, но и пощупать их, подержать в </a:t>
            </a:r>
            <a:r>
              <a:rPr lang="ru-RU" sz="1400" b="1" dirty="0" smtClean="0"/>
              <a:t>руках, что </a:t>
            </a:r>
            <a:r>
              <a:rPr lang="ru-RU" sz="1400" b="1" dirty="0"/>
              <a:t>особенно важно, так как тактильные ощущения у них </a:t>
            </a:r>
            <a:r>
              <a:rPr lang="ru-RU" sz="1400" b="1" dirty="0" smtClean="0"/>
              <a:t>стоят </a:t>
            </a:r>
            <a:r>
              <a:rPr lang="ru-RU" sz="1400" b="1" dirty="0"/>
              <a:t>на первом месте.</a:t>
            </a:r>
          </a:p>
          <a:p>
            <a:pPr algn="just"/>
            <a:r>
              <a:rPr lang="ru-RU" sz="1400" b="1" dirty="0"/>
              <a:t>В экспозициях имеются </a:t>
            </a:r>
            <a:r>
              <a:rPr lang="ru-RU" sz="1400" b="1" dirty="0" smtClean="0"/>
              <a:t>экспонаты, связанные </a:t>
            </a:r>
            <a:r>
              <a:rPr lang="ru-RU" sz="1400" b="1" dirty="0"/>
              <a:t>с Россией, Уральским краем, городом Орском: объемные и плоскостные макеты, созданные детьми вместе с педагогами; </a:t>
            </a:r>
            <a:r>
              <a:rPr lang="ru-RU" sz="1400" b="1" dirty="0" smtClean="0"/>
              <a:t>книги, </a:t>
            </a:r>
            <a:r>
              <a:rPr lang="ru-RU" sz="1400" b="1" dirty="0"/>
              <a:t>фотографии, наборы открыток с видами города, карта города. В мини-музее представлен богатый материал по русской национальной культуре.</a:t>
            </a:r>
          </a:p>
          <a:p>
            <a:pPr algn="just"/>
            <a:r>
              <a:rPr lang="ru-RU" sz="1400" b="1" dirty="0"/>
              <a:t>Знакомясь с профессией экскурсовода в музее, ребята учатся проводить экскурсии в мини-музее для своих сверстников. Экскурсоводами-детьми проводились экскурсии: «Город, в котором я живу», «</a:t>
            </a:r>
            <a:r>
              <a:rPr lang="ru-RU" sz="1400" b="1" dirty="0" smtClean="0"/>
              <a:t>Моё Оренбуржье». </a:t>
            </a:r>
            <a:endParaRPr lang="ru-RU" sz="1400" b="1" dirty="0"/>
          </a:p>
          <a:p>
            <a:pPr algn="just"/>
            <a:r>
              <a:rPr lang="ru-RU" sz="1400" b="1" dirty="0"/>
              <a:t>Благодаря </a:t>
            </a:r>
            <a:r>
              <a:rPr lang="ru-RU" sz="1400" b="1" dirty="0" smtClean="0"/>
              <a:t>удобному расположению  мини-музея, </a:t>
            </a:r>
            <a:r>
              <a:rPr lang="ru-RU" sz="1400" b="1" dirty="0"/>
              <a:t>воспитатели имеют возможность в любое время обращаться к материалам, проводя занятия на базе мини-музея, а дети - рассматривать экспонаты, обсуждая их особенности, задавая вопросы. Экспозиция носит мобильный характер, при желании ее можно взять в группу.</a:t>
            </a:r>
          </a:p>
          <a:p>
            <a:pPr algn="just"/>
            <a:r>
              <a:rPr lang="ru-RU" sz="1400" b="1" dirty="0"/>
              <a:t>Для каждой группы разработаны конспекты занятий (бесед), соответственно темам, указанным в перспективном плане работы музея. Методические формы экскурсионной работы с детьми дошкольного возраста в условиях музея достаточно разнообразны: проведение обзорных и тематических экскурсий, познавательных бесед, </a:t>
            </a:r>
            <a:r>
              <a:rPr lang="ru-RU" sz="1400" b="1" dirty="0" smtClean="0"/>
              <a:t>организация творческих </a:t>
            </a:r>
            <a:r>
              <a:rPr lang="ru-RU" sz="1400" b="1" dirty="0"/>
              <a:t>выставок. </a:t>
            </a:r>
          </a:p>
          <a:p>
            <a:pPr algn="just"/>
            <a:r>
              <a:rPr lang="ru-RU" sz="14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15821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653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ЭТНОКУЛЬТУРНО-КРАЕВЕДЧЕСКИЙ  МИНИ-МУЗЕЙ  «Мой город. Мой край.  Моя Россия»</vt:lpstr>
      <vt:lpstr>Презентация PowerPoint</vt:lpstr>
      <vt:lpstr>Этнокультурно-краеведческий музей  «Мой город. Мой край. Моя Россия»  МДОАУ «Детский сад № 103 г. Орска»</vt:lpstr>
      <vt:lpstr>Раздел «Этнокультура»</vt:lpstr>
      <vt:lpstr>Раздел «Этнокультура»</vt:lpstr>
      <vt:lpstr>Раздел «Этнокультура»</vt:lpstr>
      <vt:lpstr>Раздел «Краеведение»</vt:lpstr>
      <vt:lpstr>Раздел «Краеведение»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17</cp:revision>
  <dcterms:modified xsi:type="dcterms:W3CDTF">2025-03-07T10:22:27Z</dcterms:modified>
</cp:coreProperties>
</file>