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540C3-F16E-46BE-B640-FBB2F57D757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A5518-9390-42A9-85FD-D44784B06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8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6F06A-4860-4995-BD98-6BB8E6DED05E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1001-0C7A-4A40-AE55-9F8D70C03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79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76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74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21001-0C7A-4A40-AE55-9F8D70C034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938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5" y="3140968"/>
            <a:ext cx="7488832" cy="1584176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772816"/>
            <a:ext cx="7560840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3" y="4509120"/>
            <a:ext cx="6984777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5" y="2204865"/>
            <a:ext cx="734481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51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spc="5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 </a:t>
            </a:r>
          </a:p>
          <a:p>
            <a:pPr marR="165100"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1200" b="1" spc="50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b="1" spc="5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121 «Золотой колосок» комбинированного вида» г. Орска</a:t>
            </a:r>
            <a:endParaRPr lang="ru-RU" sz="12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941168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Биешова</a:t>
            </a: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Василя </a:t>
            </a:r>
            <a:r>
              <a:rPr lang="ru-RU" sz="1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Юсуповна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defRPr/>
            </a:pP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учитель-дефектолог </a:t>
            </a:r>
            <a:r>
              <a:rPr lang="en-US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квалификационной категории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96733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НАСТОЛЬНАЯ ИГРА «РАЗНЫЕ ПРОФЕССИИ»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НАСТОЛЬНАЯ ИГРА «РАЗНЫЕ ПРОФЕССИИ»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ДЛЯ ДЕТЕЙ 4-7 ЛЕТ</a:t>
            </a:r>
            <a:endParaRPr lang="ru-RU" sz="32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64904"/>
            <a:ext cx="3865240" cy="1801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https://sun9-16.userapi.com/impg/GdvSTjhHKYdXWNI0l-nnFGgKOfurbcteV8iVww/Bfh0JLXEa5k.jpg?size=2560x2151&amp;quality=95&amp;sign=ef05d3efff2eecff4128e535a90011b2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5688632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3178696" cy="4176464"/>
          </a:xfrm>
        </p:spPr>
        <p:txBody>
          <a:bodyPr/>
          <a:lstStyle/>
          <a:p>
            <a:pPr marL="457200" lvl="1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ЦЕЛЬ</a:t>
            </a:r>
            <a:r>
              <a:rPr lang="ru-RU" sz="3200" b="1" dirty="0" smtClean="0">
                <a:solidFill>
                  <a:srgbClr val="0070C0"/>
                </a:solidFill>
              </a:rPr>
              <a:t> ИГРЫ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Текст </a:t>
            </a:r>
            <a:r>
              <a:rPr lang="ru-RU" dirty="0" err="1" smtClean="0"/>
              <a:t>слай</a:t>
            </a:r>
            <a:endParaRPr lang="ru-RU" dirty="0" smtClean="0"/>
          </a:p>
          <a:p>
            <a:r>
              <a:rPr lang="ru-RU" dirty="0" smtClean="0"/>
              <a:t>Текст </a:t>
            </a:r>
            <a:r>
              <a:rPr lang="ru-RU" dirty="0" err="1" smtClean="0"/>
              <a:t>слай</a:t>
            </a:r>
            <a:endParaRPr lang="ru-RU" dirty="0" smtClean="0"/>
          </a:p>
          <a:p>
            <a:r>
              <a:rPr lang="ru-RU" dirty="0" smtClean="0"/>
              <a:t>Текст </a:t>
            </a:r>
            <a:r>
              <a:rPr lang="ru-RU" dirty="0" err="1" smtClean="0"/>
              <a:t>сла</a:t>
            </a:r>
            <a:endParaRPr lang="ru-RU" dirty="0" smtClean="0"/>
          </a:p>
          <a:p>
            <a:r>
              <a:rPr lang="ru-RU" dirty="0" smtClean="0"/>
              <a:t>Текст </a:t>
            </a:r>
            <a:r>
              <a:rPr lang="ru-RU" dirty="0" err="1" smtClean="0"/>
              <a:t>слай</a:t>
            </a:r>
            <a:endParaRPr lang="ru-RU" dirty="0" smtClean="0"/>
          </a:p>
          <a:p>
            <a:r>
              <a:rPr lang="ru-RU" dirty="0" smtClean="0"/>
              <a:t>Текст </a:t>
            </a:r>
            <a:r>
              <a:rPr lang="ru-RU" dirty="0" err="1" smtClean="0"/>
              <a:t>слай</a:t>
            </a:r>
            <a:endParaRPr lang="ru-RU" dirty="0" smtClean="0"/>
          </a:p>
          <a:p>
            <a:r>
              <a:rPr lang="ru-RU" dirty="0" smtClean="0"/>
              <a:t>Текст </a:t>
            </a:r>
            <a:r>
              <a:rPr lang="ru-RU" dirty="0" err="1" smtClean="0"/>
              <a:t>слай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s://sun9-17.userapi.com/impg/lNBY2lPXPOQ9K0VBZiljrrJ-yH6bJyv6RtQ7rQ/st5wNStoKyw.jpg?size=2560x2058&amp;quality=95&amp;sign=7641dffc03ad2fcc5b90cc0737660200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5760639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0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3178696" cy="4176464"/>
          </a:xfrm>
        </p:spPr>
        <p:txBody>
          <a:bodyPr/>
          <a:lstStyle/>
          <a:p>
            <a:pPr marL="457200" lvl="1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ЧУДЕСНЫЕ ШТУЧКИ ИЗ СПИЧЕЧНЫХ КОРОБКОВ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https://sun9-23.userapi.com/impg/PKAL-0sSWritG2w7UBlxNDEj2RDDc723cHlVog/A8tib9AHcF0.jpg?size=1626x2160&amp;quality=95&amp;sign=6c79fa60752e4156976dceb6c74800dc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4680519" cy="4321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1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00808"/>
            <a:ext cx="3178696" cy="4176464"/>
          </a:xfrm>
        </p:spPr>
        <p:txBody>
          <a:bodyPr/>
          <a:lstStyle/>
          <a:p>
            <a:pPr marL="457200" lvl="1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ПРОФЕССИИ ДЛЯ МАЛЬЧИКОВ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https://sun9-39.userapi.com/impg/JniyGzfVNzzOlSu2755bZxIf9tFafnJJ9FI10Q/Q-bRMynEg48.jpg?size=2560x1927&amp;quality=95&amp;sign=c883e1440f147e81c03bba92f11294d1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540060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4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76872"/>
            <a:ext cx="7272808" cy="3600400"/>
          </a:xfrm>
        </p:spPr>
        <p:txBody>
          <a:bodyPr/>
          <a:lstStyle/>
          <a:p>
            <a:pPr marL="457200" lvl="1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55"/>
            <a:ext cx="8712968" cy="1180659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88024" y="1700808"/>
            <a:ext cx="317869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8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50bdaca892eac42517e869c0b352e164c22fe6"/>
</p:tagLst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73</Words>
  <Application>Microsoft Office PowerPoint</Application>
  <PresentationFormat>Экран (4:3)</PresentationFormat>
  <Paragraphs>22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  </vt:lpstr>
      <vt:lpstr>НАСТОЛЬНАЯ ИГРА «РАЗНЫЕ ПРОФЕССИИ» ДЛЯ ДЕТЕЙ 4-7 ЛЕТ</vt:lpstr>
      <vt:lpstr>ЦЕЛЬ ИГРЫ</vt:lpstr>
      <vt:lpstr>ЧУДЕСНЫЕ ШТУЧКИ ИЗ СПИЧЕЧНЫХ КОРОБКОВ</vt:lpstr>
      <vt:lpstr>ПРОФЕССИИ ДЛЯ МАЛЬЧИКОВ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Звездный</dc:title>
  <dc:creator>obstinate</dc:creator>
  <dc:description>Шаблон презентации с сайта https://presentation-creation.ru/</dc:description>
  <cp:lastModifiedBy>User</cp:lastModifiedBy>
  <cp:revision>135</cp:revision>
  <dcterms:created xsi:type="dcterms:W3CDTF">2018-02-25T09:09:03Z</dcterms:created>
  <dcterms:modified xsi:type="dcterms:W3CDTF">2024-10-18T18:15:32Z</dcterms:modified>
</cp:coreProperties>
</file>