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8" r:id="rId1"/>
  </p:sldMasterIdLst>
  <p:notesMasterIdLst>
    <p:notesMasterId r:id="rId25"/>
  </p:notesMasterIdLst>
  <p:sldIdLst>
    <p:sldId id="298" r:id="rId2"/>
    <p:sldId id="258" r:id="rId3"/>
    <p:sldId id="265" r:id="rId4"/>
    <p:sldId id="263" r:id="rId5"/>
    <p:sldId id="266" r:id="rId6"/>
    <p:sldId id="268" r:id="rId7"/>
    <p:sldId id="310" r:id="rId8"/>
    <p:sldId id="271" r:id="rId9"/>
    <p:sldId id="311" r:id="rId10"/>
    <p:sldId id="267" r:id="rId11"/>
    <p:sldId id="312" r:id="rId12"/>
    <p:sldId id="299" r:id="rId13"/>
    <p:sldId id="313" r:id="rId14"/>
    <p:sldId id="300" r:id="rId15"/>
    <p:sldId id="314" r:id="rId16"/>
    <p:sldId id="302" r:id="rId17"/>
    <p:sldId id="309" r:id="rId18"/>
    <p:sldId id="303" r:id="rId19"/>
    <p:sldId id="308" r:id="rId20"/>
    <p:sldId id="305" r:id="rId21"/>
    <p:sldId id="315" r:id="rId22"/>
    <p:sldId id="316" r:id="rId23"/>
    <p:sldId id="30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06" autoAdjust="0"/>
    <p:restoredTop sz="94660"/>
  </p:normalViewPr>
  <p:slideViewPr>
    <p:cSldViewPr>
      <p:cViewPr>
        <p:scale>
          <a:sx n="78" d="100"/>
          <a:sy n="78" d="100"/>
        </p:scale>
        <p:origin x="-118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C47DF-7090-4308-B670-C2EE63EBB94C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E1AC7-A53F-4BFA-A1AD-7BD40D6EE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00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ru-RU" smtClean="0"/>
              <a:pPr/>
              <a:t>04.05.2025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.mail.ru/compose?To=nata.pivovarova.1987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20" y="214290"/>
            <a:ext cx="850112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сад № 99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комбинированного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Домовенок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 Орска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357290" y="1285861"/>
            <a:ext cx="6429419" cy="1928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Тема: «Ознакомление детей старшего дошкольного возраста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 культурно-историческими ценностями родного края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посредством авторских дидактических игр»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196" name="Picture 4" descr="https://avatars.dzeninfra.ru/get-zen_doc/1679483/pub_61fa1c36cf4fc51bb06544bc_61fa299d0d67ec5c45475e1f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429000"/>
            <a:ext cx="428628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357950" y="5286388"/>
            <a:ext cx="27860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Пивоварова Н.И.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891445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7724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642918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«Замочная скважина»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представлений о достопримечательностях города Орска. Развитие памяти, внимания, пространственного мышления; воспитание интереса к родному городу.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ownloads\20250430_150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908" y="2571744"/>
            <a:ext cx="5108546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42910" y="1477328"/>
            <a:ext cx="76438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1.Развивать внимание, память, пространственное мышление у детей старшего дошкольного возраста.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2.Воспитывать интерес к родному городу.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ownloads\20250422_1607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4572032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ADMIN\Downloads\20250422_160750 (1).jpg"/>
          <p:cNvPicPr/>
          <p:nvPr/>
        </p:nvPicPr>
        <p:blipFill rotWithShape="1">
          <a:blip r:embed="rId3" cstate="print"/>
          <a:srcRect t="5714"/>
          <a:stretch/>
        </p:blipFill>
        <p:spPr bwMode="auto">
          <a:xfrm>
            <a:off x="4143372" y="3143248"/>
            <a:ext cx="4500594" cy="3003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1472" y="357166"/>
            <a:ext cx="80010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«Знаешь ли ты?»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знаний детей об известных людях родного края.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ownloads\20250430_150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857364"/>
            <a:ext cx="5250693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71472" y="857232"/>
            <a:ext cx="72152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1.Создавать условия для проявления своих способностей, интеллектуальных умений.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2.Развивать такие качества, как умение слушать другого человека, работать в группе.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ownloads\20250422_1610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85860"/>
            <a:ext cx="6024045" cy="3778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428604"/>
            <a:ext cx="7992888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Путешествие по городу Орску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состоит из круга (основы), разделенного на 6 секторов, конверты с загадками, кубик, распечатанные иллюстрации с достопримечательностями г.Орска.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знаний детей о родном городе, его достопримечательностях.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ownloads\20250430_151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496"/>
            <a:ext cx="5357850" cy="3292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1357299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                                                                                          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1.Закреплять знания воспитанников о родном городе;                                              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2.Учить рассказывать о достопримечательностях города;                             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3.Прививать любовь к родному городу;                                                         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4.Формировать умение соблюдать правила игр; закрепить навыки счёта.        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5.Пополнять словарный запас детей.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ownloads\20250422_1546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500462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ADMIN\Downloads\20250422_1548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357430"/>
            <a:ext cx="4539663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71472" y="214291"/>
            <a:ext cx="792961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 Замочная скважина»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игру входит: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макеты достопримечательностей г. Орска, лист с замочной скважиной.                             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 представлений о памятных местах  города Орска.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20250430_151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357430"/>
            <a:ext cx="5929354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71472" y="928671"/>
            <a:ext cx="78581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закреплять  представления о достопримечательностях родного города;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развивать память, внимание,  мышление у детей старшего дошкольного возраста;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воспитывать интерес к родному городу.                                           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ownloads\20250422_1551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3995360" cy="2772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ADMIN\Downloads\20250422_1551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496"/>
            <a:ext cx="4216552" cy="2810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214291"/>
            <a:ext cx="8032976" cy="16619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«Народы родного края»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игру входят: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основа (фетр) на которой силуэты мальчика и девочки, набор одежды (национальные костюмы) из фетра; картинки национальных героев, жилища, праздников, музыкальных инструментов, блюда на липучке.                                                                                              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знаний о национальных костюмах народов, проживающих на территории Оренбургской области, их блюдах, традициях.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ownloads\20250430_152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643314"/>
            <a:ext cx="4448641" cy="2416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472" y="1571613"/>
            <a:ext cx="8001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                                                                                                                            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-Познакомить детей с разными народами, населяющими Оренбуржье;                        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-Побуждать детей уважительно относиться к культуре разных народов, любоваться образцами народно-прикладного творчества;                                                                  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Формировать чувство гордости за свой край, поддерживать интерес к истории и культуре Оренбургского края;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-Развивать умение последовательно составлять из частей ансамбль женской и мужской одежды.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-Упражнять в определении предметов национальной одежды, блюда, жилище, праздника, инструмента, героя известных сказок.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ownloads\20250422_1556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435771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ADMIN\Downloads\20250422_1555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7562"/>
            <a:ext cx="428628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\Desktop\Новая папка\h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indent="236538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42910" y="406580"/>
            <a:ext cx="778674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181818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моей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обусловлена тем, что развитие и воспитание гуманной, духовно-нравственной личности, приобщение детей элементарным общепринятым нормам и правилам взаимоотношений со сверстниками и взрослыми, формирование гендерной, семейной, гражданской принадлежности, патриотических чувств, способствует  развитию интереса детей к культурно-историческим ценностям родного края.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Дошкольный возраст - лучший период для формирования любви к малой Родине.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18181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42910" y="85077"/>
            <a:ext cx="8105554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«Подбери головной убор и музыкальный инструмент к национальному костюму»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В игру входит: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куклы в национальных костюмах; головные уборы из ткани, музыкальные инструменты из фетра, аудиозапись.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знаний о национальных  костюмах, музыкальных инструментах, головных уборах народов, проживающих в Оренбургской области.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ownloads\20250430_154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429000"/>
            <a:ext cx="407508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1720840"/>
            <a:ext cx="80724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                                                                                                                                 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закреплять знания детей о национальностях, традициях народов России;                      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формировать представление у детей о традиционной одежде, музыкальных инструментах народов Оренбуржья;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обогащать и активизировать словарный запас детей;                                                                                                                                             - воспитывать уважение к культуре других национальностей, чувство патриотизма и гордость за свой народ и культуру.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AppData\Local\Temp\Rar$DIa5264.26851\20250422_1604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71490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ADMIN\AppData\Local\Temp\Rar$DIa5264.33308\20250422_1605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357562"/>
            <a:ext cx="4602242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857232"/>
            <a:ext cx="68580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В заключение стоит отметить, что применение авторских дидактических игр в рамках изучения культурно-исторических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ценностей родного края повышают познавательный интерес дошкольников к прошлому и настоящему Оренбуржья и способствует сохранению наследия для будущего поколения в виде уникальных ценностей человеческого опыта и знания.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s://avatars.mds.yandex.net/i?id=c57463b40d1af003ccf36dceff3334e9_l-1027472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571876"/>
            <a:ext cx="330470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28794" y="1714488"/>
            <a:ext cx="530579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Пивоварова Наталья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Ильгизовна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hlinkClick r:id="rId2"/>
              </a:rPr>
              <a:t>nata.pivovarova.1987@mail.ru</a:t>
            </a:r>
            <a:endParaRPr lang="en-US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https://vk.com/id760210833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85786" y="357166"/>
            <a:ext cx="7286676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приобщение детей старшего дошкольного возраста к истории, культуре и традициям родного края посредством дидактических игр.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https://news-service.uralschool.ru/upload/org4940/t168095/images/big/7tT3ob6r7g9f5qUtMINj1680950430.jpeg"/>
          <p:cNvPicPr>
            <a:picLocks noChangeAspect="1" noChangeArrowheads="1"/>
          </p:cNvPicPr>
          <p:nvPr/>
        </p:nvPicPr>
        <p:blipFill>
          <a:blip r:embed="rId2"/>
          <a:srcRect l="9259" t="22273" r="13889"/>
          <a:stretch>
            <a:fillRect/>
          </a:stretch>
        </p:blipFill>
        <p:spPr bwMode="auto">
          <a:xfrm>
            <a:off x="1571604" y="2428868"/>
            <a:ext cx="5929354" cy="3883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00710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450912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357166"/>
            <a:ext cx="778674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Продолжать знакомить с  родным краем, его историей, достопримечательностями,  народами, проживающими на территории Оренбуржья, памятниками природы.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с декоративно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прикладным искусством (национальные костюмы, предметы быта, музыкальные инструменты, национальные блюда).                                        3.Развивать познавательный интерес к изучению родного края.                                                 4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внимание, воображение, логическое мышление, память.                                            5.Развивать речевую активность, интонационную выразительность речи.                                                                                                   6.Формировать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действовать по правилам.                                                       7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Создавать условия для самостоятельного отражения полученных знаний, умений детьми.                                                                                                                          8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уважение к своей малой Родине, к ее истории, культуре, народности и традициям.                                                                                                                     9.Воспитывать в ребенке чувство любви и гордости к тому месту, где он родился и живет.                                                                                                                         10.Воспитывать уважения к традиционным ценностям, истории, культуре родного края.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3528" y="18864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42910" y="500042"/>
            <a:ext cx="7715304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обобщения и систематизации знаний детей после бесед и занятий мы используем дидактические игры.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- универсальный метод закрепления знаний и умений.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Дидактические игры позволяют детям в живой непосредственной форме: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Накапливать сенсорный опыт, уточнять представления и знания о свойствах предметов (цвет, форма, величина, строение), развивать умение выделять сходство и различие между предметами;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Закреплять знания, полученные во время  ОД;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глазомер, координацию движений рук и глаз, мелкую моторику.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 предоставляют большие возможности для умственного, нравственного и эстетического воспитания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2606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445123"/>
            <a:ext cx="785818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ознакомления детей старшего дошкольного возраста с культурно-историческими ценностями родного Оренбургского края, я изготовила дидактические игры. С некоторыми из них я вас сейчас познакомлю.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появился Оренбургский пуховый платок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ознакомление детей с народным промыслом Оренбуржья- Оренбургским пуховым платком.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\AppData\Local\Temp\Rar$DIa7444.33033\20250422_161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44362" y="23288764"/>
            <a:ext cx="22518637" cy="2301736"/>
          </a:xfrm>
          <a:prstGeom prst="rect">
            <a:avLst/>
          </a:prstGeom>
          <a:noFill/>
        </p:spPr>
      </p:pic>
      <p:pic>
        <p:nvPicPr>
          <p:cNvPr id="3074" name="Picture 2" descr="C:\Users\User\Downloads\20250430_150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143248"/>
            <a:ext cx="4572032" cy="2939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1785926"/>
            <a:ext cx="814393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1.Дать представление детям о том, как создаётся Оренбургский пуховый платок.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Развивать интерес к народному промыслу Оренбуржья.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Способствовать речевому развитию через обогащение и активизацию словаря.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Воспитывать уважительное отношение к труду Оренбургских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пуховниц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AppData\Local\Temp\Rar$DIa7444.33033\20250422_1617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4143404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ADMIN\AppData\Local\Temp\Rar$DIa7444.9878\20250422_1619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14554"/>
            <a:ext cx="4214842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500042"/>
            <a:ext cx="757242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«Город»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закрепление знаний детей о родном городе, названиях улиц, достопримечательностях города.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                                                                                                                                                    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1.Упражнять детей в дополнении целой картинки отдельными предметами в соответствии с совпадением цвета;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Закрепить знания детей о родном городе;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Воспитывать любовь к малой Родине.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 с 4 до 7 лет.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Предлагается рассмотреть и назвать все цветные изображения. Выбрать из прилагаемых вариантов силуэт, соответствующий цветному изображению.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Предлагается выбрать силуэт по памяти. Составить небольшой рассказ.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ownloads\20250430_151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786058"/>
            <a:ext cx="5000660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ownloads\20250422_1612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4429156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ADMIN\Downloads\20250422_1612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14686"/>
            <a:ext cx="4429156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_16x9_TP102895251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833</Words>
  <Application>Microsoft Office PowerPoint</Application>
  <PresentationFormat>Экран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Ocean_16x9_TP102895251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</dc:creator>
  <cp:lastModifiedBy>User</cp:lastModifiedBy>
  <cp:revision>69</cp:revision>
  <dcterms:created xsi:type="dcterms:W3CDTF">2014-05-03T07:42:23Z</dcterms:created>
  <dcterms:modified xsi:type="dcterms:W3CDTF">2025-05-04T08:19:01Z</dcterms:modified>
</cp:coreProperties>
</file>