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69" r:id="rId8"/>
    <p:sldId id="264" r:id="rId9"/>
    <p:sldId id="273" r:id="rId10"/>
    <p:sldId id="270" r:id="rId11"/>
    <p:sldId id="271" r:id="rId12"/>
    <p:sldId id="272" r:id="rId13"/>
    <p:sldId id="261" r:id="rId14"/>
    <p:sldId id="262" r:id="rId15"/>
    <p:sldId id="263" r:id="rId16"/>
    <p:sldId id="260" r:id="rId17"/>
    <p:sldId id="268" r:id="rId18"/>
    <p:sldId id="275" r:id="rId19"/>
    <p:sldId id="265" r:id="rId20"/>
    <p:sldId id="266" r:id="rId21"/>
    <p:sldId id="267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8EDD-5E0D-4F2D-84A0-411F1D3D99D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8E9E-2C55-4BFC-B224-3FBB8722D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МАДОУ «Детский сад № 122 г. Орска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лучшую кормушку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«Столовая для пернатых»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учреждений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Орска,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реализующих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образовательную программу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образования».</a:t>
            </a:r>
          </a:p>
          <a:p>
            <a:endParaRPr lang="ru-RU" dirty="0"/>
          </a:p>
        </p:txBody>
      </p:sp>
      <p:pic>
        <p:nvPicPr>
          <p:cNvPr id="12290" name="Picture 2" descr="https://konkursperm.ru/wp-content/uploads/2021/08/%D0%BF%D1%82%D0%B8%D1%86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363958" cy="442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Мирсаитова Арина, 5 лет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«Самая оригинальная и функциональная кормушка»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фанера, деревянные бруски, подсветка, картинки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выжигание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дереву.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Кузнецова Вера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Александровна</a:t>
            </a:r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SUS\Desktop\Кормушки\Мирсаитова А.jpg"/>
          <p:cNvPicPr>
            <a:picLocks noChangeAspect="1" noChangeArrowheads="1"/>
          </p:cNvPicPr>
          <p:nvPr/>
        </p:nvPicPr>
        <p:blipFill>
          <a:blip r:embed="rId2" cstate="print"/>
          <a:srcRect l="14765" r="21743"/>
          <a:stretch>
            <a:fillRect/>
          </a:stretch>
        </p:blipFill>
        <p:spPr bwMode="auto">
          <a:xfrm>
            <a:off x="5868144" y="188640"/>
            <a:ext cx="3096344" cy="3657600"/>
          </a:xfrm>
          <a:prstGeom prst="rect">
            <a:avLst/>
          </a:prstGeom>
          <a:noFill/>
        </p:spPr>
      </p:pic>
      <p:pic>
        <p:nvPicPr>
          <p:cNvPr id="2056" name="Picture 8" descr="C:\Users\ASUS\Desktop\Кормушки\Мирсаитова Ар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4149080"/>
            <a:ext cx="3456384" cy="2592288"/>
          </a:xfrm>
          <a:prstGeom prst="rect">
            <a:avLst/>
          </a:prstGeom>
          <a:noFill/>
        </p:spPr>
      </p:pic>
      <p:pic>
        <p:nvPicPr>
          <p:cNvPr id="2057" name="Picture 9" descr="C:\Users\ASUS\Desktop\Кормушки\Мирсаитова.jpg"/>
          <p:cNvPicPr>
            <a:picLocks noChangeAspect="1" noChangeArrowheads="1"/>
          </p:cNvPicPr>
          <p:nvPr/>
        </p:nvPicPr>
        <p:blipFill>
          <a:blip r:embed="rId4" cstate="print"/>
          <a:srcRect l="8923" t="17847" r="4074"/>
          <a:stretch>
            <a:fillRect/>
          </a:stretch>
        </p:blipFill>
        <p:spPr bwMode="auto">
          <a:xfrm>
            <a:off x="179512" y="3933056"/>
            <a:ext cx="3965435" cy="2808312"/>
          </a:xfrm>
          <a:prstGeom prst="rect">
            <a:avLst/>
          </a:prstGeom>
          <a:noFill/>
        </p:spPr>
      </p:pic>
      <p:pic>
        <p:nvPicPr>
          <p:cNvPr id="2050" name="Picture 2" descr="C:\Users\ASUS\Desktop\Кормушки\Мирсаитова 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3916693" cy="2937520"/>
          </a:xfrm>
          <a:prstGeom prst="rect">
            <a:avLst/>
          </a:prstGeom>
          <a:noFill/>
        </p:spPr>
      </p:pic>
      <p:pic>
        <p:nvPicPr>
          <p:cNvPr id="2051" name="Picture 3" descr="C:\Users\ASUS\Desktop\Кормушки\Мирсаитова Ари.jpg"/>
          <p:cNvPicPr>
            <a:picLocks noChangeAspect="1" noChangeArrowheads="1"/>
          </p:cNvPicPr>
          <p:nvPr/>
        </p:nvPicPr>
        <p:blipFill>
          <a:blip r:embed="rId6" cstate="print"/>
          <a:srcRect l="18712" r="24696"/>
          <a:stretch>
            <a:fillRect/>
          </a:stretch>
        </p:blipFill>
        <p:spPr bwMode="auto">
          <a:xfrm>
            <a:off x="3995936" y="1916832"/>
            <a:ext cx="206466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Низамутдинов Артур,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пластиковая бутылка, декоративный шнур, декор: снежинки, картинка.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Кузнецова Вера Александровна</a:t>
            </a:r>
            <a:endParaRPr lang="ru-RU" dirty="0"/>
          </a:p>
        </p:txBody>
      </p:sp>
      <p:pic>
        <p:nvPicPr>
          <p:cNvPr id="3074" name="Picture 2" descr="C:\Users\ASUS\Desktop\Кормушки\Дурнев К.jpg"/>
          <p:cNvPicPr>
            <a:picLocks noChangeAspect="1" noChangeArrowheads="1"/>
          </p:cNvPicPr>
          <p:nvPr/>
        </p:nvPicPr>
        <p:blipFill>
          <a:blip r:embed="rId2" cstate="print"/>
          <a:srcRect l="10814" t="5906" r="20281" b="1072"/>
          <a:stretch>
            <a:fillRect/>
          </a:stretch>
        </p:blipFill>
        <p:spPr bwMode="auto">
          <a:xfrm>
            <a:off x="323528" y="1844824"/>
            <a:ext cx="2520280" cy="4536504"/>
          </a:xfrm>
          <a:prstGeom prst="rect">
            <a:avLst/>
          </a:prstGeom>
          <a:noFill/>
        </p:spPr>
      </p:pic>
      <p:pic>
        <p:nvPicPr>
          <p:cNvPr id="3075" name="Picture 3" descr="C:\Users\ASUS\Desktop\Кормушки\Дурнев Кирилл.jpg"/>
          <p:cNvPicPr>
            <a:picLocks noChangeAspect="1" noChangeArrowheads="1"/>
          </p:cNvPicPr>
          <p:nvPr/>
        </p:nvPicPr>
        <p:blipFill>
          <a:blip r:embed="rId3" cstate="print"/>
          <a:srcRect l="15750" t="2953" r="11407" b="4025"/>
          <a:stretch>
            <a:fillRect/>
          </a:stretch>
        </p:blipFill>
        <p:spPr bwMode="auto">
          <a:xfrm>
            <a:off x="6300192" y="1844824"/>
            <a:ext cx="2664296" cy="4536504"/>
          </a:xfrm>
          <a:prstGeom prst="rect">
            <a:avLst/>
          </a:prstGeom>
          <a:noFill/>
        </p:spPr>
      </p:pic>
      <p:pic>
        <p:nvPicPr>
          <p:cNvPr id="3076" name="Picture 4" descr="C:\Users\ASUS\Desktop\Кормушки\Дурн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318635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9939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Дурнев Кирилл,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экологичная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веничный сорго (прутья веника для подметания)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Кузнецова  Вера Александровна</a:t>
            </a:r>
            <a:endParaRPr lang="ru-RU" dirty="0"/>
          </a:p>
        </p:txBody>
      </p:sp>
      <p:pic>
        <p:nvPicPr>
          <p:cNvPr id="1026" name="Picture 2" descr="C:\Users\ASUS\Desktop\Кормушки\Дурнев Кирилл.jpg"/>
          <p:cNvPicPr>
            <a:picLocks noChangeAspect="1" noChangeArrowheads="1"/>
          </p:cNvPicPr>
          <p:nvPr/>
        </p:nvPicPr>
        <p:blipFill>
          <a:blip r:embed="rId2" cstate="print"/>
          <a:srcRect l="17857" r="5357"/>
          <a:stretch>
            <a:fillRect/>
          </a:stretch>
        </p:blipFill>
        <p:spPr bwMode="auto">
          <a:xfrm>
            <a:off x="179512" y="1124744"/>
            <a:ext cx="4248472" cy="4149671"/>
          </a:xfrm>
          <a:prstGeom prst="rect">
            <a:avLst/>
          </a:prstGeom>
          <a:noFill/>
        </p:spPr>
      </p:pic>
      <p:pic>
        <p:nvPicPr>
          <p:cNvPr id="1027" name="Picture 3" descr="C:\Users\ASUS\Desktop\Кормушки\Дурнев.jpg"/>
          <p:cNvPicPr>
            <a:picLocks noChangeAspect="1" noChangeArrowheads="1"/>
          </p:cNvPicPr>
          <p:nvPr/>
        </p:nvPicPr>
        <p:blipFill>
          <a:blip r:embed="rId3" cstate="print"/>
          <a:srcRect l="12727" r="3636"/>
          <a:stretch>
            <a:fillRect/>
          </a:stretch>
        </p:blipFill>
        <p:spPr bwMode="auto">
          <a:xfrm>
            <a:off x="4860032" y="764704"/>
            <a:ext cx="4104456" cy="3680626"/>
          </a:xfrm>
          <a:prstGeom prst="rect">
            <a:avLst/>
          </a:prstGeom>
          <a:noFill/>
        </p:spPr>
      </p:pic>
      <p:pic>
        <p:nvPicPr>
          <p:cNvPr id="1028" name="Picture 4" descr="C:\Users\ASUS\Desktop\Кормушки\Дурнев К.jpg"/>
          <p:cNvPicPr>
            <a:picLocks noChangeAspect="1" noChangeArrowheads="1"/>
          </p:cNvPicPr>
          <p:nvPr/>
        </p:nvPicPr>
        <p:blipFill>
          <a:blip r:embed="rId4" cstate="print"/>
          <a:srcRect l="10951"/>
          <a:stretch>
            <a:fillRect/>
          </a:stretch>
        </p:blipFill>
        <p:spPr bwMode="auto">
          <a:xfrm>
            <a:off x="3851920" y="4365104"/>
            <a:ext cx="2788881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Цымбалова Милана, 4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фанера.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Демченкова Виктория Андреевна</a:t>
            </a:r>
          </a:p>
        </p:txBody>
      </p:sp>
      <p:pic>
        <p:nvPicPr>
          <p:cNvPr id="18434" name="Picture 2" descr="C:\Users\ASUS\Desktop\Кормушки\Цымбалова Милана.jpg"/>
          <p:cNvPicPr>
            <a:picLocks noChangeAspect="1" noChangeArrowheads="1"/>
          </p:cNvPicPr>
          <p:nvPr/>
        </p:nvPicPr>
        <p:blipFill>
          <a:blip r:embed="rId2" cstate="print"/>
          <a:srcRect b="21154"/>
          <a:stretch>
            <a:fillRect/>
          </a:stretch>
        </p:blipFill>
        <p:spPr bwMode="auto">
          <a:xfrm>
            <a:off x="5148064" y="1844824"/>
            <a:ext cx="3600400" cy="3749088"/>
          </a:xfrm>
          <a:prstGeom prst="rect">
            <a:avLst/>
          </a:prstGeom>
          <a:noFill/>
        </p:spPr>
      </p:pic>
      <p:pic>
        <p:nvPicPr>
          <p:cNvPr id="8194" name="Picture 2" descr="C:\Users\ASUS\Desktop\Кормушки\Цымбалова.jpg"/>
          <p:cNvPicPr>
            <a:picLocks noChangeAspect="1" noChangeArrowheads="1"/>
          </p:cNvPicPr>
          <p:nvPr/>
        </p:nvPicPr>
        <p:blipFill>
          <a:blip r:embed="rId3" cstate="print"/>
          <a:srcRect t="14485" b="24239"/>
          <a:stretch>
            <a:fillRect/>
          </a:stretch>
        </p:blipFill>
        <p:spPr bwMode="auto">
          <a:xfrm>
            <a:off x="467544" y="1916832"/>
            <a:ext cx="449488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Вялых Анна, 4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экологичная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гофрокартон, тесьма.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Демченкова Виктория Андреевна</a:t>
            </a:r>
            <a:endParaRPr lang="ru-RU" dirty="0"/>
          </a:p>
        </p:txBody>
      </p:sp>
      <p:pic>
        <p:nvPicPr>
          <p:cNvPr id="19460" name="Picture 4" descr="C:\Users\ASUS\Desktop\Кормушки\Вялых Анна.jpg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4716016" y="1772816"/>
            <a:ext cx="4212468" cy="4824536"/>
          </a:xfrm>
          <a:prstGeom prst="rect">
            <a:avLst/>
          </a:prstGeom>
          <a:noFill/>
        </p:spPr>
      </p:pic>
      <p:pic>
        <p:nvPicPr>
          <p:cNvPr id="19461" name="Picture 5" descr="C:\Users\ASUS\Desktop\Кормушки\Вялых.jpg"/>
          <p:cNvPicPr>
            <a:picLocks noChangeAspect="1" noChangeArrowheads="1"/>
          </p:cNvPicPr>
          <p:nvPr/>
        </p:nvPicPr>
        <p:blipFill>
          <a:blip r:embed="rId3" cstate="print"/>
          <a:srcRect t="3846" b="10256"/>
          <a:stretch>
            <a:fillRect/>
          </a:stretch>
        </p:blipFill>
        <p:spPr bwMode="auto">
          <a:xfrm>
            <a:off x="395536" y="1772816"/>
            <a:ext cx="421246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Дурина Злата , 6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металл.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Демченкова Виктория Андреевна</a:t>
            </a:r>
            <a:endParaRPr lang="ru-RU" dirty="0"/>
          </a:p>
        </p:txBody>
      </p:sp>
      <p:pic>
        <p:nvPicPr>
          <p:cNvPr id="20484" name="Picture 4" descr="C:\Users\ASUS\Desktop\Кормушки\Дурина Злата.jpg"/>
          <p:cNvPicPr>
            <a:picLocks noChangeAspect="1" noChangeArrowheads="1"/>
          </p:cNvPicPr>
          <p:nvPr/>
        </p:nvPicPr>
        <p:blipFill>
          <a:blip r:embed="rId2" cstate="print"/>
          <a:srcRect t="4681" b="13846"/>
          <a:stretch>
            <a:fillRect/>
          </a:stretch>
        </p:blipFill>
        <p:spPr bwMode="auto">
          <a:xfrm>
            <a:off x="4860032" y="1700808"/>
            <a:ext cx="4084602" cy="4437112"/>
          </a:xfrm>
          <a:prstGeom prst="rect">
            <a:avLst/>
          </a:prstGeom>
          <a:noFill/>
        </p:spPr>
      </p:pic>
      <p:pic>
        <p:nvPicPr>
          <p:cNvPr id="20485" name="Picture 5" descr="C:\Users\ASUS\Desktop\Кормушки\Дурина.jpg"/>
          <p:cNvPicPr>
            <a:picLocks noChangeAspect="1" noChangeArrowheads="1"/>
          </p:cNvPicPr>
          <p:nvPr/>
        </p:nvPicPr>
        <p:blipFill>
          <a:blip r:embed="rId3" cstate="print"/>
          <a:srcRect t="18457" b="20547"/>
          <a:stretch>
            <a:fillRect/>
          </a:stretch>
        </p:blipFill>
        <p:spPr bwMode="auto">
          <a:xfrm>
            <a:off x="251520" y="2348880"/>
            <a:ext cx="4578896" cy="372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Бабельник Иван, 5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Кормушка «Птичье кафе»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керамическая посуда, металлический крепеж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Савинова Наталья Михайловна, Фабрикина Елена Александровна</a:t>
            </a:r>
          </a:p>
        </p:txBody>
      </p:sp>
      <p:pic>
        <p:nvPicPr>
          <p:cNvPr id="17414" name="Picture 6" descr="C:\Users\ASUS\Desktop\Кормушки\Бабельник Иван.jpg"/>
          <p:cNvPicPr>
            <a:picLocks noChangeAspect="1" noChangeArrowheads="1"/>
          </p:cNvPicPr>
          <p:nvPr/>
        </p:nvPicPr>
        <p:blipFill>
          <a:blip r:embed="rId2" cstate="print"/>
          <a:srcRect t="8851" r="9699"/>
          <a:stretch>
            <a:fillRect/>
          </a:stretch>
        </p:blipFill>
        <p:spPr bwMode="auto">
          <a:xfrm>
            <a:off x="1259632" y="1844824"/>
            <a:ext cx="6336704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508518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Гончарова Даша,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панель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ПВХ, пластиковый контейнер для семян.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Денисюк Екатерина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Рублева Елизавета,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пластиковый контейнер, краски.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Денисюк Екатерина Викторовна</a:t>
            </a:r>
            <a:endParaRPr lang="ru-RU" dirty="0"/>
          </a:p>
        </p:txBody>
      </p:sp>
      <p:pic>
        <p:nvPicPr>
          <p:cNvPr id="4098" name="Picture 2" descr="C:\Users\ASUS\Desktop\Кормушки\Рублева Л.jpg"/>
          <p:cNvPicPr>
            <a:picLocks noChangeAspect="1" noChangeArrowheads="1"/>
          </p:cNvPicPr>
          <p:nvPr/>
        </p:nvPicPr>
        <p:blipFill>
          <a:blip r:embed="rId2" cstate="print"/>
          <a:srcRect l="19687" t="19687" r="14689" b="16329"/>
          <a:stretch>
            <a:fillRect/>
          </a:stretch>
        </p:blipFill>
        <p:spPr bwMode="auto">
          <a:xfrm>
            <a:off x="395536" y="2204864"/>
            <a:ext cx="2381803" cy="3096344"/>
          </a:xfrm>
          <a:prstGeom prst="rect">
            <a:avLst/>
          </a:prstGeom>
          <a:noFill/>
        </p:spPr>
      </p:pic>
      <p:pic>
        <p:nvPicPr>
          <p:cNvPr id="4099" name="Picture 3" descr="C:\Users\ASUS\Desktop\Кормушки\Рублева Лиза.jpg"/>
          <p:cNvPicPr>
            <a:picLocks noChangeAspect="1" noChangeArrowheads="1"/>
          </p:cNvPicPr>
          <p:nvPr/>
        </p:nvPicPr>
        <p:blipFill>
          <a:blip r:embed="rId3" cstate="print"/>
          <a:srcRect l="9844" t="22148" r="4845" b="13868"/>
          <a:stretch>
            <a:fillRect/>
          </a:stretch>
        </p:blipFill>
        <p:spPr bwMode="auto">
          <a:xfrm>
            <a:off x="3059832" y="2132856"/>
            <a:ext cx="3240360" cy="3240360"/>
          </a:xfrm>
          <a:prstGeom prst="rect">
            <a:avLst/>
          </a:prstGeom>
          <a:noFill/>
        </p:spPr>
      </p:pic>
      <p:pic>
        <p:nvPicPr>
          <p:cNvPr id="4100" name="Picture 4" descr="C:\Users\ASUS\Desktop\Кормушки\Рублева.jpg"/>
          <p:cNvPicPr>
            <a:picLocks noChangeAspect="1" noChangeArrowheads="1"/>
          </p:cNvPicPr>
          <p:nvPr/>
        </p:nvPicPr>
        <p:blipFill>
          <a:blip r:embed="rId4" cstate="print"/>
          <a:srcRect l="25771" t="21201" r="5775" b="9339"/>
          <a:stretch>
            <a:fillRect/>
          </a:stretch>
        </p:blipFill>
        <p:spPr bwMode="auto">
          <a:xfrm>
            <a:off x="6516216" y="2060848"/>
            <a:ext cx="24482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Михайлова Ксения, 2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пластмассовые емкости, металлический крепеж.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Павлова Наталья Васильевна</a:t>
            </a:r>
            <a:endParaRPr lang="ru-RU" dirty="0"/>
          </a:p>
        </p:txBody>
      </p:sp>
      <p:pic>
        <p:nvPicPr>
          <p:cNvPr id="22530" name="Picture 2" descr="C:\Users\ASUS\Desktop\Кормушки\Михайлова Ксюша.jpg"/>
          <p:cNvPicPr>
            <a:picLocks noChangeAspect="1" noChangeArrowheads="1"/>
          </p:cNvPicPr>
          <p:nvPr/>
        </p:nvPicPr>
        <p:blipFill>
          <a:blip r:embed="rId2" cstate="print"/>
          <a:srcRect t="11842"/>
          <a:stretch>
            <a:fillRect/>
          </a:stretch>
        </p:blipFill>
        <p:spPr bwMode="auto">
          <a:xfrm>
            <a:off x="2555776" y="1700808"/>
            <a:ext cx="410445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279882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Охрименко Егор, 3 года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«Самая функциональная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деревянные бруски, фанера, металлический крючок.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Дурнева Лариса Алексеевна, Куклина Валентина Владимировна</a:t>
            </a:r>
          </a:p>
        </p:txBody>
      </p:sp>
      <p:pic>
        <p:nvPicPr>
          <p:cNvPr id="10242" name="Picture 2" descr="C:\Users\ASUS\Desktop\Кормушки\Охрименко Егор.jpg"/>
          <p:cNvPicPr>
            <a:picLocks noChangeAspect="1" noChangeArrowheads="1"/>
          </p:cNvPicPr>
          <p:nvPr/>
        </p:nvPicPr>
        <p:blipFill>
          <a:blip r:embed="rId2" cstate="print"/>
          <a:srcRect l="9657" b="9870"/>
          <a:stretch>
            <a:fillRect/>
          </a:stretch>
        </p:blipFill>
        <p:spPr bwMode="auto">
          <a:xfrm>
            <a:off x="323528" y="2996952"/>
            <a:ext cx="4715677" cy="3528392"/>
          </a:xfrm>
          <a:prstGeom prst="rect">
            <a:avLst/>
          </a:prstGeom>
          <a:noFill/>
        </p:spPr>
      </p:pic>
      <p:pic>
        <p:nvPicPr>
          <p:cNvPr id="10243" name="Picture 3" descr="C:\Users\ASUS\Desktop\Кормушки\Охрименко.jpg"/>
          <p:cNvPicPr>
            <a:picLocks noChangeAspect="1" noChangeArrowheads="1"/>
          </p:cNvPicPr>
          <p:nvPr/>
        </p:nvPicPr>
        <p:blipFill>
          <a:blip r:embed="rId3" cstate="print"/>
          <a:srcRect l="11036" r="6192" b="8031"/>
          <a:stretch>
            <a:fillRect/>
          </a:stretch>
        </p:blipFill>
        <p:spPr bwMode="auto">
          <a:xfrm>
            <a:off x="4427984" y="1916832"/>
            <a:ext cx="43204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Семушкин Егор, 2,5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деревянные бруски, фанера.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Павлова Наталья Васильевна</a:t>
            </a:r>
            <a:endParaRPr lang="ru-RU" dirty="0"/>
          </a:p>
        </p:txBody>
      </p:sp>
      <p:pic>
        <p:nvPicPr>
          <p:cNvPr id="23554" name="Picture 2" descr="C:\Users\ASUS\Desktop\Кормушки\Семушкин Егор.jpg"/>
          <p:cNvPicPr>
            <a:picLocks noChangeAspect="1" noChangeArrowheads="1"/>
          </p:cNvPicPr>
          <p:nvPr/>
        </p:nvPicPr>
        <p:blipFill>
          <a:blip r:embed="rId2" cstate="print"/>
          <a:srcRect t="19933" b="14361"/>
          <a:stretch>
            <a:fillRect/>
          </a:stretch>
        </p:blipFill>
        <p:spPr bwMode="auto">
          <a:xfrm>
            <a:off x="251520" y="1844824"/>
            <a:ext cx="4685016" cy="4104456"/>
          </a:xfrm>
          <a:prstGeom prst="rect">
            <a:avLst/>
          </a:prstGeom>
          <a:noFill/>
        </p:spPr>
      </p:pic>
      <p:pic>
        <p:nvPicPr>
          <p:cNvPr id="23555" name="Picture 3" descr="C:\Users\ASUS\Desktop\Кормушки\Семушкин Ег..jpg"/>
          <p:cNvPicPr>
            <a:picLocks noChangeAspect="1" noChangeArrowheads="1"/>
          </p:cNvPicPr>
          <p:nvPr/>
        </p:nvPicPr>
        <p:blipFill>
          <a:blip r:embed="rId3" cstate="print"/>
          <a:srcRect t="5168" b="14361"/>
          <a:stretch>
            <a:fillRect/>
          </a:stretch>
        </p:blipFill>
        <p:spPr bwMode="auto">
          <a:xfrm>
            <a:off x="5076056" y="1844824"/>
            <a:ext cx="382538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Мирошниченко Афина, 2,5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экологичная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гофрокартон.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Павлова Наталья Васильевна</a:t>
            </a:r>
            <a:endParaRPr lang="ru-RU" dirty="0"/>
          </a:p>
        </p:txBody>
      </p:sp>
      <p:pic>
        <p:nvPicPr>
          <p:cNvPr id="5122" name="Picture 2" descr="C:\Users\ASUS\Desktop\Кормушки\Мирошниченко Афина.jpg"/>
          <p:cNvPicPr>
            <a:picLocks noChangeAspect="1" noChangeArrowheads="1"/>
          </p:cNvPicPr>
          <p:nvPr/>
        </p:nvPicPr>
        <p:blipFill>
          <a:blip r:embed="rId2" cstate="print"/>
          <a:srcRect l="27063" t="16242" r="19781" b="31341"/>
          <a:stretch>
            <a:fillRect/>
          </a:stretch>
        </p:blipFill>
        <p:spPr bwMode="auto">
          <a:xfrm>
            <a:off x="827584" y="1484784"/>
            <a:ext cx="3888432" cy="5112568"/>
          </a:xfrm>
          <a:prstGeom prst="rect">
            <a:avLst/>
          </a:prstGeom>
          <a:noFill/>
        </p:spPr>
      </p:pic>
      <p:pic>
        <p:nvPicPr>
          <p:cNvPr id="5123" name="Picture 3" descr="C:\Users\ASUS\Desktop\Кормушки\Мирошниченко.jpg"/>
          <p:cNvPicPr>
            <a:picLocks noChangeAspect="1" noChangeArrowheads="1"/>
          </p:cNvPicPr>
          <p:nvPr/>
        </p:nvPicPr>
        <p:blipFill>
          <a:blip r:embed="rId3" cstate="print"/>
          <a:srcRect l="35437" t="24363" r="24204" b="26173"/>
          <a:stretch>
            <a:fillRect/>
          </a:stretch>
        </p:blipFill>
        <p:spPr bwMode="auto">
          <a:xfrm>
            <a:off x="5364088" y="1628800"/>
            <a:ext cx="29523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Панин Егор, 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панель ПВХ.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Седова Кристина Юрьевна</a:t>
            </a:r>
            <a:endParaRPr lang="ru-RU" dirty="0"/>
          </a:p>
        </p:txBody>
      </p:sp>
      <p:pic>
        <p:nvPicPr>
          <p:cNvPr id="1027" name="Picture 3" descr="C:\Users\ASUS\Desktop\Кормушки\Панин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456384" cy="4608512"/>
          </a:xfrm>
          <a:prstGeom prst="rect">
            <a:avLst/>
          </a:prstGeom>
          <a:noFill/>
        </p:spPr>
      </p:pic>
      <p:pic>
        <p:nvPicPr>
          <p:cNvPr id="1028" name="Picture 4" descr="C:\Users\ASUS\Desktop\Кормушки\П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Спирина Софья, 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пластиковая бутылка, шпагат, картон, деревянные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палочки, мишура, снежинки, птицы.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Седова Кристина Юрьевна</a:t>
            </a:r>
            <a:endParaRPr lang="ru-RU" dirty="0"/>
          </a:p>
        </p:txBody>
      </p:sp>
      <p:pic>
        <p:nvPicPr>
          <p:cNvPr id="2050" name="Picture 2" descr="C:\Users\ASUS\Desktop\Кормушки\Спирина 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3726414" cy="4968552"/>
          </a:xfrm>
          <a:prstGeom prst="rect">
            <a:avLst/>
          </a:prstGeom>
          <a:noFill/>
        </p:spPr>
      </p:pic>
      <p:pic>
        <p:nvPicPr>
          <p:cNvPr id="2051" name="Picture 3" descr="C:\Users\ASUS\Desktop\Кормушки\Спир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Рева Елизавета, 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емкость от подарка, веточки дерева, клей.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Седова Кристина Юрьевна</a:t>
            </a:r>
            <a:endParaRPr lang="ru-RU" dirty="0"/>
          </a:p>
        </p:txBody>
      </p:sp>
      <p:pic>
        <p:nvPicPr>
          <p:cNvPr id="3074" name="Picture 2" descr="C:\Users\ASUS\Desktop\Кормушки\Рева 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72408" cy="4896544"/>
          </a:xfrm>
          <a:prstGeom prst="rect">
            <a:avLst/>
          </a:prstGeom>
          <a:noFill/>
        </p:spPr>
      </p:pic>
      <p:pic>
        <p:nvPicPr>
          <p:cNvPr id="3075" name="Picture 3" descr="C:\Users\ASUS\Desktop\Кормушки\Р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Коршиков Тимофей, 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пластиковая ёмкость, тесьма, декоративные веточки,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ягоды, мишура.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Седова Кристина Юрьевна</a:t>
            </a:r>
            <a:endParaRPr lang="ru-RU" dirty="0"/>
          </a:p>
        </p:txBody>
      </p:sp>
      <p:pic>
        <p:nvPicPr>
          <p:cNvPr id="4098" name="Picture 2" descr="C:\Users\ASUS\Desktop\Кормушки\Коршиков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72408" cy="4896544"/>
          </a:xfrm>
          <a:prstGeom prst="rect">
            <a:avLst/>
          </a:prstGeom>
          <a:noFill/>
        </p:spPr>
      </p:pic>
      <p:pic>
        <p:nvPicPr>
          <p:cNvPr id="4099" name="Picture 3" descr="C:\Users\ASUS\Desktop\Кормушки\Корш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Серкова Ульяна, 6 лет.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дерево, шишки, чешуйки и семена шишки, ветки сосны.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Жаворонкова Елена Анатольевна, Мурзова Юлия Александровна.</a:t>
            </a:r>
            <a:endParaRPr lang="ru-RU" dirty="0"/>
          </a:p>
        </p:txBody>
      </p:sp>
      <p:pic>
        <p:nvPicPr>
          <p:cNvPr id="1026" name="Picture 2" descr="C:\Users\ASUS\Desktop\Кормушки\Серкова У.jpg"/>
          <p:cNvPicPr>
            <a:picLocks noChangeAspect="1" noChangeArrowheads="1"/>
          </p:cNvPicPr>
          <p:nvPr/>
        </p:nvPicPr>
        <p:blipFill>
          <a:blip r:embed="rId2" cstate="print"/>
          <a:srcRect l="16667" r="10000"/>
          <a:stretch>
            <a:fillRect/>
          </a:stretch>
        </p:blipFill>
        <p:spPr bwMode="auto">
          <a:xfrm>
            <a:off x="57898" y="1484784"/>
            <a:ext cx="4154062" cy="4248472"/>
          </a:xfrm>
          <a:prstGeom prst="rect">
            <a:avLst/>
          </a:prstGeom>
          <a:noFill/>
        </p:spPr>
      </p:pic>
      <p:pic>
        <p:nvPicPr>
          <p:cNvPr id="1027" name="Picture 3" descr="C:\Users\ASUS\Desktop\Кормушки\Серкова Ул.jpg"/>
          <p:cNvPicPr>
            <a:picLocks noChangeAspect="1" noChangeArrowheads="1"/>
          </p:cNvPicPr>
          <p:nvPr/>
        </p:nvPicPr>
        <p:blipFill>
          <a:blip r:embed="rId3" cstate="print"/>
          <a:srcRect l="6667" r="8333"/>
          <a:stretch>
            <a:fillRect/>
          </a:stretch>
        </p:blipFill>
        <p:spPr bwMode="auto">
          <a:xfrm>
            <a:off x="4283968" y="1484784"/>
            <a:ext cx="481493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Советская Анжелика,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лет.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деревянные бруски, картинки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выжигание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Косаткина Ольга Юрьевна, Попова Татьяна Владимировна.</a:t>
            </a:r>
            <a:endParaRPr lang="ru-RU" dirty="0"/>
          </a:p>
        </p:txBody>
      </p:sp>
      <p:pic>
        <p:nvPicPr>
          <p:cNvPr id="1026" name="Picture 2" descr="C:\Users\ASUS\Desktop\Кормушки\Советская А.jpg"/>
          <p:cNvPicPr>
            <a:picLocks noChangeAspect="1" noChangeArrowheads="1"/>
          </p:cNvPicPr>
          <p:nvPr/>
        </p:nvPicPr>
        <p:blipFill>
          <a:blip r:embed="rId2" cstate="print"/>
          <a:srcRect t="18559" r="16026" b="21480"/>
          <a:stretch>
            <a:fillRect/>
          </a:stretch>
        </p:blipFill>
        <p:spPr bwMode="auto">
          <a:xfrm>
            <a:off x="4788025" y="2604182"/>
            <a:ext cx="4032448" cy="3849154"/>
          </a:xfrm>
          <a:prstGeom prst="rect">
            <a:avLst/>
          </a:prstGeom>
          <a:noFill/>
        </p:spPr>
      </p:pic>
      <p:pic>
        <p:nvPicPr>
          <p:cNvPr id="1027" name="Picture 3" descr="C:\Users\ASUS\Desktop\Кормушки\Советская.jpg"/>
          <p:cNvPicPr>
            <a:picLocks noChangeAspect="1" noChangeArrowheads="1"/>
          </p:cNvPicPr>
          <p:nvPr/>
        </p:nvPicPr>
        <p:blipFill>
          <a:blip r:embed="rId3" cstate="print"/>
          <a:srcRect l="9844" t="6580" r="6486" b="4597"/>
          <a:stretch>
            <a:fillRect/>
          </a:stretch>
        </p:blipFill>
        <p:spPr bwMode="auto">
          <a:xfrm>
            <a:off x="323528" y="1628800"/>
            <a:ext cx="426180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Недорезов  Илья,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лет.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деревянные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бруски.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Косаткина Ольга Юрьевна, Попова Татьяна Владимировна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050" name="Picture 2" descr="C:\Users\ASUS\Desktop\Кормушки\Недорезов 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662844" cy="4896544"/>
          </a:xfrm>
          <a:prstGeom prst="rect">
            <a:avLst/>
          </a:prstGeom>
          <a:noFill/>
        </p:spPr>
      </p:pic>
      <p:pic>
        <p:nvPicPr>
          <p:cNvPr id="2051" name="Picture 3" descr="C:\Users\ASUS\Desktop\Кормушки\Недорез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6628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US\Desktop\Кормушки\Мурзагулов 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109" y="1484784"/>
            <a:ext cx="5390635" cy="40324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Мурзагулов Жангир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лет.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ПВХ, ДСП, пластиковая труба,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деревянные бруски,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шнур.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Косаткина Ольга Юрьевна, Попова Татьяна Владимировна</a:t>
            </a:r>
            <a:endParaRPr lang="ru-RU" dirty="0"/>
          </a:p>
        </p:txBody>
      </p:sp>
      <p:pic>
        <p:nvPicPr>
          <p:cNvPr id="3074" name="Picture 2" descr="C:\Users\ASUS\Desktop\Кормушки\Мурзагу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84984"/>
            <a:ext cx="43317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Коваленко Михаил,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«Самая функциональная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дерево, шишки, ветки сосны, папье-маше.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Дурнева Лариса Алексеевна,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Куклина Валентина Владимировна </a:t>
            </a:r>
          </a:p>
        </p:txBody>
      </p:sp>
      <p:pic>
        <p:nvPicPr>
          <p:cNvPr id="15365" name="Picture 5" descr="C:\Users\ASUS\Desktop\Кормушки\Коваленко Ми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3264363" cy="2448272"/>
          </a:xfrm>
          <a:prstGeom prst="rect">
            <a:avLst/>
          </a:prstGeom>
          <a:noFill/>
        </p:spPr>
      </p:pic>
      <p:pic>
        <p:nvPicPr>
          <p:cNvPr id="15366" name="Picture 6" descr="C:\Users\ASUS\Desktop\Кормушки\Ковал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184576" cy="3888432"/>
          </a:xfrm>
          <a:prstGeom prst="rect">
            <a:avLst/>
          </a:prstGeom>
          <a:noFill/>
        </p:spPr>
      </p:pic>
      <p:pic>
        <p:nvPicPr>
          <p:cNvPr id="15364" name="Picture 4" descr="C:\Users\ASUS\Desktop\Кормушки\Коваленко Михаи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Рева Есения,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лет.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оригинальная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ёмкость, ветки дерева, шпагат.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Косаткина Ольга Юрьевна, Попова Татьяна Владимировна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648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estovo-school2.ru/upload/iblock/2ca/mew0zazj9ym3h8106qp83l69rquvh6z0.jpg"/>
          <p:cNvPicPr>
            <a:picLocks noChangeAspect="1" noChangeArrowheads="1"/>
          </p:cNvPicPr>
          <p:nvPr/>
        </p:nvPicPr>
        <p:blipFill>
          <a:blip r:embed="rId2" cstate="print"/>
          <a:srcRect l="1758" t="8894" r="5062" b="17731"/>
          <a:stretch>
            <a:fillRect/>
          </a:stretch>
        </p:blipFill>
        <p:spPr bwMode="auto">
          <a:xfrm>
            <a:off x="323528" y="1700808"/>
            <a:ext cx="855804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ASUS\Desktop\Кормушки\Альмурзинов Э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4656517" cy="34923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1244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Альмурзинов Эмир,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дерево, декор: птицы, шишки, мишура.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Дурнева Лариса Алексеевна, Куклина Валентина Владимировна</a:t>
            </a:r>
          </a:p>
        </p:txBody>
      </p:sp>
      <p:pic>
        <p:nvPicPr>
          <p:cNvPr id="16389" name="Picture 5" descr="C:\Users\ASUS\Desktop\Кормушки\Альмурзинов Эмир.jpg"/>
          <p:cNvPicPr>
            <a:picLocks noChangeAspect="1" noChangeArrowheads="1"/>
          </p:cNvPicPr>
          <p:nvPr/>
        </p:nvPicPr>
        <p:blipFill>
          <a:blip r:embed="rId3" cstate="print"/>
          <a:srcRect l="5408" r="8057"/>
          <a:stretch>
            <a:fillRect/>
          </a:stretch>
        </p:blipFill>
        <p:spPr bwMode="auto">
          <a:xfrm>
            <a:off x="179512" y="2636912"/>
            <a:ext cx="4608512" cy="399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Сагимбаев Радмир, 3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пластиковые ложки, бутылка, ветки дерева,  бечевка, краска для декора «Золото».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Дурнева Лариса Алексеевна, Куклина Валентина Владимировна</a:t>
            </a:r>
          </a:p>
          <a:p>
            <a:endParaRPr lang="ru-RU" dirty="0"/>
          </a:p>
        </p:txBody>
      </p:sp>
      <p:pic>
        <p:nvPicPr>
          <p:cNvPr id="7171" name="Picture 3" descr="C:\Users\ASUS\Desktop\Кормушки\Сагимб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510390" cy="4680520"/>
          </a:xfrm>
          <a:prstGeom prst="rect">
            <a:avLst/>
          </a:prstGeom>
          <a:noFill/>
        </p:spPr>
      </p:pic>
      <p:pic>
        <p:nvPicPr>
          <p:cNvPr id="7172" name="Picture 4" descr="C:\Users\ASUS\Desktop\Кормушки\Сагимбаев Рад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609324" cy="481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Бахтеева Азалия, 4 года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дерево, декор: хвойные ветки, шишки, ягоды, снегирь; корм для птиц.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Дробот Алла Николаевна, Мурзова Юлия Александровна</a:t>
            </a:r>
          </a:p>
          <a:p>
            <a:endParaRPr lang="ru-RU" dirty="0"/>
          </a:p>
        </p:txBody>
      </p:sp>
      <p:pic>
        <p:nvPicPr>
          <p:cNvPr id="6149" name="Picture 5" descr="C:\Users\ASUS\Desktop\Кормушки\Бахтеева.jpg"/>
          <p:cNvPicPr>
            <a:picLocks noChangeAspect="1" noChangeArrowheads="1"/>
          </p:cNvPicPr>
          <p:nvPr/>
        </p:nvPicPr>
        <p:blipFill>
          <a:blip r:embed="rId2" cstate="print"/>
          <a:srcRect l="12348" t="-202" r="10872" b="5704"/>
          <a:stretch>
            <a:fillRect/>
          </a:stretch>
        </p:blipFill>
        <p:spPr bwMode="auto">
          <a:xfrm>
            <a:off x="251520" y="1628800"/>
            <a:ext cx="4524502" cy="4176464"/>
          </a:xfrm>
          <a:prstGeom prst="rect">
            <a:avLst/>
          </a:prstGeom>
          <a:noFill/>
        </p:spPr>
      </p:pic>
      <p:pic>
        <p:nvPicPr>
          <p:cNvPr id="6148" name="Picture 4" descr="C:\Users\ASUS\Desktop\Кормушки\Бахтеева Азалия.jpg"/>
          <p:cNvPicPr>
            <a:picLocks noChangeAspect="1" noChangeArrowheads="1"/>
          </p:cNvPicPr>
          <p:nvPr/>
        </p:nvPicPr>
        <p:blipFill>
          <a:blip r:embed="rId3" cstate="print"/>
          <a:srcRect l="16298" r="11102"/>
          <a:stretch>
            <a:fillRect/>
          </a:stretch>
        </p:blipFill>
        <p:spPr bwMode="auto">
          <a:xfrm>
            <a:off x="4932039" y="1700808"/>
            <a:ext cx="397312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Подпруженко Мирон,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плотный картон, кегли, ленты, файл, изображения птиц.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Кузнецова Вера Александровна</a:t>
            </a:r>
            <a:endParaRPr lang="ru-RU" dirty="0"/>
          </a:p>
        </p:txBody>
      </p:sp>
      <p:pic>
        <p:nvPicPr>
          <p:cNvPr id="1026" name="Picture 2" descr="C:\Users\ASUS\Desktop\Кормушки\Подпруженко М..jpg"/>
          <p:cNvPicPr>
            <a:picLocks noChangeAspect="1" noChangeArrowheads="1"/>
          </p:cNvPicPr>
          <p:nvPr/>
        </p:nvPicPr>
        <p:blipFill>
          <a:blip r:embed="rId2" cstate="print"/>
          <a:srcRect l="18703" t="8121" r="7470" b="14361"/>
          <a:stretch>
            <a:fillRect/>
          </a:stretch>
        </p:blipFill>
        <p:spPr bwMode="auto">
          <a:xfrm>
            <a:off x="4788024" y="1383974"/>
            <a:ext cx="3744416" cy="5242182"/>
          </a:xfrm>
          <a:prstGeom prst="rect">
            <a:avLst/>
          </a:prstGeom>
          <a:noFill/>
        </p:spPr>
      </p:pic>
      <p:pic>
        <p:nvPicPr>
          <p:cNvPr id="1027" name="Picture 3" descr="C:\Users\ASUS\Desktop\Кормушки\Подпруженко Мирон.jpg"/>
          <p:cNvPicPr>
            <a:picLocks noChangeAspect="1" noChangeArrowheads="1"/>
          </p:cNvPicPr>
          <p:nvPr/>
        </p:nvPicPr>
        <p:blipFill>
          <a:blip r:embed="rId3" cstate="print"/>
          <a:srcRect l="11812" t="11074" r="7470" b="9317"/>
          <a:stretch>
            <a:fillRect/>
          </a:stretch>
        </p:blipFill>
        <p:spPr bwMode="auto">
          <a:xfrm>
            <a:off x="539552" y="1412776"/>
            <a:ext cx="394257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2606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 Василий,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оригинальная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пластмассовое блюдо, менажница, металлический крепеж.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ь: Кузнецова Вера Александровна</a:t>
            </a:r>
            <a:endParaRPr lang="ru-RU" dirty="0"/>
          </a:p>
        </p:txBody>
      </p:sp>
      <p:pic>
        <p:nvPicPr>
          <p:cNvPr id="21510" name="Picture 6" descr="C:\Users\ASUS\Desktop\Кормушки\Михайлов Василий.jpg"/>
          <p:cNvPicPr>
            <a:picLocks noChangeAspect="1" noChangeArrowheads="1"/>
          </p:cNvPicPr>
          <p:nvPr/>
        </p:nvPicPr>
        <p:blipFill>
          <a:blip r:embed="rId2" cstate="print"/>
          <a:srcRect b="24161"/>
          <a:stretch>
            <a:fillRect/>
          </a:stretch>
        </p:blipFill>
        <p:spPr bwMode="auto">
          <a:xfrm>
            <a:off x="3851920" y="1412776"/>
            <a:ext cx="4965239" cy="5020816"/>
          </a:xfrm>
          <a:prstGeom prst="rect">
            <a:avLst/>
          </a:prstGeom>
          <a:noFill/>
        </p:spPr>
      </p:pic>
      <p:pic>
        <p:nvPicPr>
          <p:cNvPr id="21511" name="Picture 7" descr="C:\Users\ASUS\Desktop\Кормушки\Михайлов.jpg"/>
          <p:cNvPicPr>
            <a:picLocks noChangeAspect="1" noChangeArrowheads="1"/>
          </p:cNvPicPr>
          <p:nvPr/>
        </p:nvPicPr>
        <p:blipFill>
          <a:blip r:embed="rId3" cstate="print"/>
          <a:srcRect t="21410" r="12392" b="9193"/>
          <a:stretch>
            <a:fillRect/>
          </a:stretch>
        </p:blipFill>
        <p:spPr bwMode="auto">
          <a:xfrm>
            <a:off x="251520" y="1844824"/>
            <a:ext cx="340888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Головач Екатерина, 5 лет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«Самая функциональная  кормушка»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фанера, кора березы, бруски дерева.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Кузнецова Вера Александровна</a:t>
            </a:r>
            <a:endParaRPr lang="ru-RU" dirty="0"/>
          </a:p>
        </p:txBody>
      </p:sp>
      <p:pic>
        <p:nvPicPr>
          <p:cNvPr id="1031" name="Picture 7" descr="C:\Users\ASUS\Desktop\Кормушки\Головач.jpg"/>
          <p:cNvPicPr>
            <a:picLocks noChangeAspect="1" noChangeArrowheads="1"/>
          </p:cNvPicPr>
          <p:nvPr/>
        </p:nvPicPr>
        <p:blipFill>
          <a:blip r:embed="rId2" cstate="print"/>
          <a:srcRect t="11812" r="3533" b="17314"/>
          <a:stretch>
            <a:fillRect/>
          </a:stretch>
        </p:blipFill>
        <p:spPr bwMode="auto">
          <a:xfrm>
            <a:off x="5436096" y="620688"/>
            <a:ext cx="3528392" cy="3456384"/>
          </a:xfrm>
          <a:prstGeom prst="rect">
            <a:avLst/>
          </a:prstGeom>
          <a:noFill/>
        </p:spPr>
      </p:pic>
      <p:pic>
        <p:nvPicPr>
          <p:cNvPr id="1030" name="Picture 6" descr="C:\Users\ASUS\Desktop\Кормушки\Головач Катя.jpg"/>
          <p:cNvPicPr>
            <a:picLocks noChangeAspect="1" noChangeArrowheads="1"/>
          </p:cNvPicPr>
          <p:nvPr/>
        </p:nvPicPr>
        <p:blipFill>
          <a:blip r:embed="rId3" cstate="print"/>
          <a:srcRect t="22148" r="7470" b="14361"/>
          <a:stretch>
            <a:fillRect/>
          </a:stretch>
        </p:blipFill>
        <p:spPr bwMode="auto">
          <a:xfrm>
            <a:off x="3347864" y="3573016"/>
            <a:ext cx="3384376" cy="3096344"/>
          </a:xfrm>
          <a:prstGeom prst="rect">
            <a:avLst/>
          </a:prstGeom>
          <a:noFill/>
        </p:spPr>
      </p:pic>
      <p:pic>
        <p:nvPicPr>
          <p:cNvPr id="1029" name="Picture 5" descr="C:\Users\ASUS\Desktop\Кормушки\Головач К.jpg"/>
          <p:cNvPicPr>
            <a:picLocks noChangeAspect="1" noChangeArrowheads="1"/>
          </p:cNvPicPr>
          <p:nvPr/>
        </p:nvPicPr>
        <p:blipFill>
          <a:blip r:embed="rId4" cstate="print"/>
          <a:srcRect l="4908" t="8859" r="6500" b="26173"/>
          <a:stretch>
            <a:fillRect/>
          </a:stretch>
        </p:blipFill>
        <p:spPr bwMode="auto">
          <a:xfrm>
            <a:off x="395536" y="1628800"/>
            <a:ext cx="324036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897</Words>
  <Application>Microsoft Office PowerPoint</Application>
  <PresentationFormat>Экран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МАДОУ «Детский сад № 122 г. Орска»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№ 122 г. Орска»</dc:title>
  <dc:creator>ASUS</dc:creator>
  <cp:lastModifiedBy>ASUS</cp:lastModifiedBy>
  <cp:revision>108</cp:revision>
  <dcterms:created xsi:type="dcterms:W3CDTF">2022-12-09T04:45:13Z</dcterms:created>
  <dcterms:modified xsi:type="dcterms:W3CDTF">2022-12-13T05:35:14Z</dcterms:modified>
</cp:coreProperties>
</file>