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8" r:id="rId5"/>
    <p:sldId id="263" r:id="rId6"/>
    <p:sldId id="259" r:id="rId7"/>
    <p:sldId id="264" r:id="rId8"/>
    <p:sldId id="262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3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7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ll-clipart.net/uploads/posts/2015-05/1431105970_dvvnytyt1sdcepa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6048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-fotki.yandex.ru/get/9805/37366204.57d/0_124e91_f25f26c0_L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000" y="4732869"/>
            <a:ext cx="1872208" cy="17561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teslamotorsclub.com/tmc/data/avatars/l/48/48574.jpg?1465135584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teslamotorsclub.com/tmc/data/avatars/l/48/48574.jpg?1465135584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s://teslamotorsclub.com/tmc/data/avatars/l/48/48574.jpg?1465135584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BFCEC"/>
              </a:clrFrom>
              <a:clrTo>
                <a:srgbClr val="FBFCEC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369000"/>
            <a:ext cx="2184177" cy="13105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639747"/>
            </a:gs>
            <a:gs pos="0">
              <a:srgbClr val="DDEBCF"/>
            </a:gs>
            <a:gs pos="92000">
              <a:srgbClr val="9CB86E"/>
            </a:gs>
            <a:gs pos="100000">
              <a:schemeClr val="accent3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000" y="189000"/>
            <a:ext cx="8820000" cy="6480000"/>
          </a:xfrm>
          <a:prstGeom prst="rect">
            <a:avLst/>
          </a:prstGeom>
          <a:noFill/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5614" y="264840"/>
            <a:ext cx="8672772" cy="632832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6000" y="333000"/>
            <a:ext cx="8532000" cy="6192000"/>
          </a:xfrm>
          <a:prstGeom prst="rect">
            <a:avLst/>
          </a:prstGeom>
          <a:noFill/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907704" y="3949995"/>
            <a:ext cx="5760640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1400" i="1" dirty="0">
              <a:solidFill>
                <a:schemeClr val="accent3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5" name="Заголовок 5"/>
          <p:cNvSpPr txBox="1">
            <a:spLocks/>
          </p:cNvSpPr>
          <p:nvPr/>
        </p:nvSpPr>
        <p:spPr>
          <a:xfrm>
            <a:off x="1901548" y="1828800"/>
            <a:ext cx="5261252" cy="156966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ru-RU" sz="2400" b="1" i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Огород </a:t>
            </a:r>
          </a:p>
          <a:p>
            <a:pPr fontAlgn="base">
              <a:spcAft>
                <a:spcPct val="0"/>
              </a:spcAft>
              <a:defRPr/>
            </a:pPr>
            <a:r>
              <a:rPr lang="ru-RU" sz="2400" b="1" i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детском саду</a:t>
            </a:r>
          </a:p>
          <a:p>
            <a:pPr fontAlgn="base">
              <a:spcAft>
                <a:spcPct val="0"/>
              </a:spcAft>
              <a:defRPr/>
            </a:pPr>
            <a:r>
              <a:rPr lang="ru-RU" sz="2400" b="1" i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как средство экологического воспитания дошкольников</a:t>
            </a:r>
            <a:endParaRPr lang="ru-RU" sz="2400" b="1" i="1" dirty="0">
              <a:ln w="1905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533400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«Детский сад № 123 «Гармония» комбинированного вида г. Орска»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6600" y="3429000"/>
            <a:ext cx="37338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Подготовила:  воспитатель   </a:t>
            </a:r>
          </a:p>
          <a:p>
            <a:pPr algn="r"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квалификационной категории</a:t>
            </a:r>
          </a:p>
          <a:p>
            <a:pPr algn="r"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Танцура Ольга Геннадьевна</a:t>
            </a:r>
          </a:p>
          <a:p>
            <a:pPr algn="r"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г. Орск -2022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1725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 овощных культур обычно используем  томат, огурец, тыкву, баклажан, кабачок, морковь, редис, свёклу, картофель, горох, капусту белокочанную. Из зеленных культур -  салаты, укроп, петрушку. В 2021 году наша группа  выращивала  тыкву,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2022 году  – морковь.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LENOVO\Desktop\10 группа фото\22-23 старшая\огород, морковь\MyCollages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1650" y="2174875"/>
            <a:ext cx="3951288" cy="3951288"/>
          </a:xfrm>
          <a:prstGeom prst="rect">
            <a:avLst/>
          </a:prstGeom>
          <a:noFill/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90268" y="2174875"/>
            <a:ext cx="395128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289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естественнонаучных представлений происходило во время наблюдений и опытно-экспериментальной деятельности благодаря наличию зеленых насаждений в зимний период времени, когда возможности экспериментирования с растениями в естественных условиях ограничены.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362200"/>
            <a:ext cx="2963466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289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395128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 descr="C:\Users\LENOVO\Desktop\10 группа фото\22-23 старшая\огород, морковь\MyCollages (3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793" y="2057400"/>
            <a:ext cx="4068763" cy="4068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289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по выращиванию растений была  реализована в течение нескольких месяцев (с февраля по октябрь включительно) и закончилась праздником урожая, приготовлением овощных блюд, выставкой «Дары осени», а в предыдущем году -  написанием  сказки «Тыковка и дети»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LENOVO\Desktop\10 группа фото\21-22 средняя\вырастили тыкву\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1650" y="2174875"/>
            <a:ext cx="3951288" cy="3951288"/>
          </a:xfrm>
          <a:prstGeom prst="rect">
            <a:avLst/>
          </a:prstGeom>
          <a:noFill/>
        </p:spPr>
      </p:pic>
      <p:pic>
        <p:nvPicPr>
          <p:cNvPr id="25603" name="Picture 3" descr="C:\Users\LENOVO\Desktop\10 группа фото\21-22 средняя\вырастили тыкву\1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90268" y="2174875"/>
            <a:ext cx="3951288" cy="3951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289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7" name="Picture 3" descr="C:\Users\LENOVO\Desktop\10 группа фото\22-23 старшая\дары осени\изображение_viber_2022-10-22_21-01-38-08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457200"/>
            <a:ext cx="4041775" cy="3031331"/>
          </a:xfrm>
          <a:prstGeom prst="rect">
            <a:avLst/>
          </a:prstGeom>
          <a:noFill/>
        </p:spPr>
      </p:pic>
      <p:pic>
        <p:nvPicPr>
          <p:cNvPr id="26628" name="Picture 4" descr="C:\Users\LENOVO\Desktop\10 группа фото\21-22 средняя\вырастили тыкву\изображение_viber_2021-09-15_18-16-03-2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4040188" cy="3030141"/>
          </a:xfrm>
          <a:prstGeom prst="rect">
            <a:avLst/>
          </a:prstGeom>
          <a:noFill/>
        </p:spPr>
      </p:pic>
      <p:pic>
        <p:nvPicPr>
          <p:cNvPr id="26629" name="Picture 5" descr="C:\Users\LENOVO\Desktop\10 группа фото\22-23 старшая\дары осени\изображение_viber_2022-10-20_20-05-33-569.jpg"/>
          <p:cNvPicPr>
            <a:picLocks noChangeAspect="1" noChangeArrowheads="1"/>
          </p:cNvPicPr>
          <p:nvPr/>
        </p:nvPicPr>
        <p:blipFill>
          <a:blip r:embed="rId4" cstate="print"/>
          <a:srcRect t="23404" r="-2128"/>
          <a:stretch>
            <a:fillRect/>
          </a:stretch>
        </p:blipFill>
        <p:spPr bwMode="auto">
          <a:xfrm>
            <a:off x="685800" y="3581400"/>
            <a:ext cx="2743200" cy="2743200"/>
          </a:xfrm>
          <a:prstGeom prst="rect">
            <a:avLst/>
          </a:prstGeom>
          <a:noFill/>
        </p:spPr>
      </p:pic>
      <p:pic>
        <p:nvPicPr>
          <p:cNvPr id="26630" name="Picture 6" descr="C:\Users\LENOVO\Desktop\10 группа фото\21-22 средняя\вырастили тыкву\изображение_viber_2021-09-15_18-16-03-0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5400" y="3733800"/>
            <a:ext cx="3479800" cy="2609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289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57200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581400"/>
            <a:ext cx="3784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5814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289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990600"/>
            <a:ext cx="7696200" cy="5181600"/>
          </a:xfrm>
        </p:spPr>
        <p:txBody>
          <a:bodyPr/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Заканчивая выступление, хочу отметить, что  вся организованная и проведенная нами работа способствовала формированию у детей знаний о способах и необходимости трудовых действий, развитию трудовых навыков и умений по уходу за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растениями, а так же экологическому воспитанию дошкольников.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 детьми сформировались положительные взаимоотношения, укрепились чувства коллективизма, взаимопомощи. Они самостоятельно ухаживали за растениями, бережно к ним относились, сопереживали. В целом сложилась система работы по формированию у детей положительного отношения к труду в природе. 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133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76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685800" y="4800600"/>
            <a:ext cx="8001000" cy="1371600"/>
          </a:xfrm>
        </p:spPr>
        <p:txBody>
          <a:bodyPr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В дальнейшем предполагается проведение просветительной работы по данной проблеме с родителями в форме консультаций, практикумов, а также привлечение родителей к участию в работе по благоустройству территории детского сада, созданию элементов ландшафтного дизайна.</a:t>
            </a:r>
          </a:p>
          <a:p>
            <a:endParaRPr lang="ru-RU" dirty="0"/>
          </a:p>
        </p:txBody>
      </p:sp>
      <p:pic>
        <p:nvPicPr>
          <p:cNvPr id="29697" name="Picture 1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289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4572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 rot="10800000" flipV="1">
            <a:off x="990600" y="1203008"/>
            <a:ext cx="7162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Воспитательное значение природы трудно переоценить. Общение с природой положительно влияет на человека,  делает его добрее, мягче, будит в нем лучшие чувства. Особенно велика роль природы в воспитании дошкольников.  Для себя определили, что  экологическое воспитание является одним из приоритетных направлений воспитательно-образовательного процесса. Когда дети знакомятся с природой, с происходящими в ней  явлениями, у них формируются такие качества, как любознательность, умение наблюдать, логически мыслить, эстетически относиться к объектам природы. Воспитание бережного отношения к природе и трудолюбие – важнейшие задачи в становлении экологически воспитанной личности.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Ребенок усваивает все прочно и надолго, когда слышит, видит и делает сам. Поэтому взрослому важно в процессе обучения развивать и поддерживать познавательную активность, создавать условия для самостоятельного поиска информации.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133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457200"/>
          </a:xfrm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905000" y="1295400"/>
            <a:ext cx="6629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Осуществление экологического воспитания детей посредствам наблюдений и трудовой деятельности в огороде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38600" y="2286000"/>
            <a:ext cx="16077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ctr"/>
            <a:endParaRPr lang="ru-RU" sz="3200" dirty="0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295400" y="2895600"/>
            <a:ext cx="7315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1.Расширение знаний детей о культурных растениях, об их строении и условиях роста растения;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2.Формирование интереса к познавательно – исследовательской деятельности;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3.Воспитание уважения к труду, бережного и заботливого отношения к растениям.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133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3962400" cy="5440363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Огород в детском саду является одним из условий для осуществления экологического воспитания детей. Кроме того, это еще и возможность увидеть результата своей работы, оценить свой труд.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Практической деятельностью является непосредственное участие детей в уходе за растениями – это, прежде всего развитие таких качеств, как ответственность за выполнение поручения, за полученный результат, обязательность, целеустремленность.</a:t>
            </a:r>
          </a:p>
          <a:p>
            <a:pPr algn="ctr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C:\Users\LENOVO\Desktop\10 группа фото\22-23 старшая\огород, морковь\MyCollag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66419" y="1219200"/>
            <a:ext cx="4320381" cy="4320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731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3962400" cy="5440363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Подготовку детей к предстоящим работам на участке детского сада, начали осуществлять  задолго до посадок на огороде и цветнике. В феврале-марте на  занятиях,  в игровой  деятельности  мы знакомили детей с различными способами размножения растений, с внешним видом и строением семян, высаживали овощные культуры  для дальнейшего ухода и наблюдения за растениями, т.е. в группе был создан «Огород на подоконнике» </a:t>
            </a:r>
          </a:p>
          <a:p>
            <a:pPr algn="ctr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81000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3937000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731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/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по мере своих сил ухаживали за всходами: поливали и рыхлили почву.  Наблюдали: какие растения проросли, где нет всходов, распустились ли веточки яблони, тополя, сирени. Наблюдали за ростом лука, укропа, моркови. Как приятно подать зимой и весной к столу блюда, украшенные перышками зеленого лука, веточками укропа, петрушки. И красиво, и вкусно, и полезно, а главное это вырастили сами дети.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057399"/>
            <a:ext cx="4040188" cy="1174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81199"/>
            <a:ext cx="4041775" cy="1936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9" name="Picture 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28800"/>
            <a:ext cx="4041775" cy="222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LENOVO\Desktop\10 группа фото\20-21учгод вторая младшая\огород 21\1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828800"/>
            <a:ext cx="4040188" cy="2233877"/>
          </a:xfrm>
          <a:prstGeom prst="rect">
            <a:avLst/>
          </a:prstGeom>
          <a:noFill/>
        </p:spPr>
      </p:pic>
      <p:pic>
        <p:nvPicPr>
          <p:cNvPr id="2051" name="Picture 3" descr="C:\Users\LENOVO\Desktop\10 группа фото\20-21учгод вторая младшая\огород 21\IMG_20210324_175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4267200"/>
            <a:ext cx="2895600" cy="2171700"/>
          </a:xfrm>
          <a:prstGeom prst="rect">
            <a:avLst/>
          </a:prstGeom>
          <a:noFill/>
        </p:spPr>
      </p:pic>
      <p:pic>
        <p:nvPicPr>
          <p:cNvPr id="2052" name="Picture 4" descr="C:\Users\LENOVO\Desktop\10 группа фото\20-21учгод вторая младшая\огород 21\IMG_20210326_1116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67200"/>
            <a:ext cx="2895600" cy="2171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289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3581400" cy="5440363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Ярко оформленный огород смотрится весело и сказочно. Здесь есть все, что должно быть на настоящем огороде: домик, забор, пугало, колодец,  водоем, деревья, а также птицы, насекомые. Оформление нашего мини-огорода меняется ежегодно, в зависимости от возраста детей. В младшей группе нам помогали «Маша и медведь», в средней и старшей  - «Белоснежка и семь гномов»</a:t>
            </a:r>
          </a:p>
          <a:p>
            <a:pPr algn="ctr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LENOVO\Desktop\10 группа фото\20-21учгод вторая младшая\огород 21\3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533400"/>
            <a:ext cx="4648200" cy="2497488"/>
          </a:xfrm>
          <a:prstGeom prst="rect">
            <a:avLst/>
          </a:prstGeom>
          <a:noFill/>
        </p:spPr>
      </p:pic>
      <p:pic>
        <p:nvPicPr>
          <p:cNvPr id="19459" name="Picture 3" descr="C:\Users\LENOVO\Desktop\10 группа фото\20-21учгод вторая младшая\огород 21\4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3429000"/>
            <a:ext cx="4724400" cy="26341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731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39962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Огород, находится на территории детского сада и представляет собой небольшой участок с тропинками и грядками. Здесь  ухаживают и наблюдают </a:t>
            </a:r>
            <a:r>
              <a:rPr lang="ru-RU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растениями все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группы детского сада. Оформленный огород имеет привлекательный и ухоженный вид, каждая грядка имеет табличку с указателем  произрастающей культуры.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LENOVO\Desktop\10 группа фото\рппс 22\MyCollages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49" y="2209800"/>
            <a:ext cx="3916363" cy="3916363"/>
          </a:xfrm>
          <a:prstGeom prst="rect">
            <a:avLst/>
          </a:prstGeom>
          <a:noFill/>
        </p:spPr>
      </p:pic>
      <p:pic>
        <p:nvPicPr>
          <p:cNvPr id="20483" name="Picture 3" descr="C:\Users\LENOVO\Desktop\10 группа фото\рппс 22\IMG_20220713_13204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209800"/>
            <a:ext cx="4303712" cy="322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289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выращивания с детьми на огороде детского сада выбираются культуры, неприхотливые к почве, простые в уходе, те, что быстро растут и поспевают, имеют съедобные части, приятны на вкус и полезны для употребления в сыром виде, а также интересны для наблюдения.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LENOVO\Desktop\10 группа фото\22-23 старшая\огород, морковь\MyCollages (4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1650" y="2174875"/>
            <a:ext cx="3951288" cy="3951288"/>
          </a:xfrm>
          <a:prstGeom prst="rect">
            <a:avLst/>
          </a:prstGeom>
          <a:noFill/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90268" y="2174875"/>
            <a:ext cx="395128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289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0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812</Words>
  <Application>Microsoft Office PowerPoint</Application>
  <PresentationFormat>Экран (4:3)</PresentationFormat>
  <Paragraphs>35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Актуальность </vt:lpstr>
      <vt:lpstr>Цель: </vt:lpstr>
      <vt:lpstr>Слайд 4</vt:lpstr>
      <vt:lpstr>Слайд 5</vt:lpstr>
      <vt:lpstr>Дети по мере своих сил ухаживали за всходами: поливали и рыхлили почву.  Наблюдали: какие растения проросли, где нет всходов, распустились ли веточки яблони, тополя, сирени. Наблюдали за ростом лука, укропа, моркови. Как приятно подать зимой и весной к столу блюда, украшенные перышками зеленого лука, веточками укропа, петрушки. И красиво, и вкусно, и полезно, а главное это вырастили сами дети. </vt:lpstr>
      <vt:lpstr>Слайд 7</vt:lpstr>
      <vt:lpstr>Огород, находится на территории детского сада и представляет собой небольшой участок с тропинками и грядками. Здесь  ухаживают и наблюдают за растениями все группы детского сада. Оформленный огород имеет привлекательный и ухоженный вид, каждая грядка имеет табличку с указателем  произрастающей культуры. </vt:lpstr>
      <vt:lpstr>Для выращивания с детьми на огороде детского сада выбираются культуры, неприхотливые к почве, простые в уходе, те, что быстро растут и поспевают, имеют съедобные части, приятны на вкус и полезны для употребления в сыром виде, а также интересны для наблюдения. </vt:lpstr>
      <vt:lpstr>Из  овощных культур обычно используем  томат, огурец, тыкву, баклажан, кабачок, морковь, редис, свёклу, картофель, горох, капусту белокочанную. Из зеленных культур -  салаты, укроп, петрушку. В 2021 году наша группа  выращивала  тыкву,  в 2022 году  – морковь.  </vt:lpstr>
      <vt:lpstr> Формирование естественнонаучных представлений происходило во время наблюдений и опытно-экспериментальной деятельности благодаря наличию зеленых насаждений в зимний период времени, когда возможности экспериментирования с растениями в естественных условиях ограничены.</vt:lpstr>
      <vt:lpstr>Слайд 12</vt:lpstr>
      <vt:lpstr>Работа по выращиванию растений была  реализована в течение нескольких месяцев (с февраля по октябрь включительно) и закончилась праздником урожая, приготовлением овощных блюд, выставкой «Дары осени», а в предыдущем году -  написанием  сказки «Тыковка и дети» </vt:lpstr>
      <vt:lpstr>Слайд 14</vt:lpstr>
      <vt:lpstr>Слайд 15</vt:lpstr>
      <vt:lpstr>               Заканчивая выступление, хочу отметить, что  вся организованная и проведенная нами работа способствовала формированию у детей знаний о способах и необходимости трудовых действий, развитию трудовых навыков и умений по уходу за растениями, а так же экологическому воспитанию дошкольников. Между детьми сформировались положительные взаимоотношения, укрепились чувства коллективизма, взаимопомощи. Они самостоятельно ухаживали за растениями, бережно к ним относились, сопереживали. В целом сложилась система работы по формированию у детей положительного отношения к труду в природе.    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Экологический-3</dc:title>
  <dc:creator>Фокина Лидия Петровна</dc:creator>
  <cp:keywords>Шаблон презентации</cp:keywords>
  <cp:lastModifiedBy>Пользователь Windows</cp:lastModifiedBy>
  <cp:revision>62</cp:revision>
  <dcterms:created xsi:type="dcterms:W3CDTF">2017-02-23T13:11:39Z</dcterms:created>
  <dcterms:modified xsi:type="dcterms:W3CDTF">2022-11-21T17:17:57Z</dcterms:modified>
</cp:coreProperties>
</file>