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4630400" cy="8229600"/>
  <p:notesSz cx="8229600" cy="14630400"/>
  <p:defaultTextStyle>
    <a:defPPr>
      <a:defRPr lang="ru-RU"/>
    </a:defPPr>
    <a:lvl1pPr marL="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1pPr>
    <a:lvl2pPr marL="54864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2pPr>
    <a:lvl3pPr marL="109728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3pPr>
    <a:lvl4pPr marL="164592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4pPr>
    <a:lvl5pPr marL="219456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5pPr>
    <a:lvl6pPr marL="274320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6pPr>
    <a:lvl7pPr marL="329184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7pPr>
    <a:lvl8pPr marL="384048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8pPr>
    <a:lvl9pPr marL="438912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17EADA-13C2-8338-BB8E-032568B62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6614C33-DE6E-E453-412D-3C637455C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CD787-8388-46C4-A7CA-DC9159D2D05C}" type="datetimeFigureOut">
              <a:rPr lang="ru-RU" smtClean="0"/>
              <a:t>28.03.2025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95BD504-DA59-5D56-0563-BE85B1971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EB08427-871F-456B-08DA-56E189CB4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AEE6A-B2B5-4A3E-ADA6-94ECBC9D96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8348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D9D096-C001-8C53-D27F-40F13BCB8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840" y="438150"/>
            <a:ext cx="12618720" cy="15906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AE49BC8-9649-90F7-F9DD-D1AFA0778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5840" y="2190750"/>
            <a:ext cx="12618720" cy="52216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C11DFF-87C9-EDEC-CB2F-21071155B8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7CD787-8388-46C4-A7CA-DC9159D2D05C}" type="datetimeFigureOut">
              <a:rPr lang="ru-RU" smtClean="0"/>
              <a:t>28.03.2025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5C8E7C-33AB-48D0-5CC0-3552E7AACA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5C7961-3EAF-29E4-BDDE-ADFC54B21D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2AEE6A-B2B5-4A3E-ADA6-94ECBC9D96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2206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52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C683F11F-1656-CB92-9386-1905F7189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7D4E40B-6491-41AE-966D-7C5886C179A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019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D09ABD87-57C0-C7EE-DD06-294C539DC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2676742-987B-BCBD-59ED-27C73D0DD85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470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348AAFAA-269A-8847-E561-DA90E6D58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F02174B-3272-BDD6-9289-F48CEAA76C4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734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DD25B494-0A26-2C44-89B1-9507C4CD6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A7FBE30-7347-5D00-0E0B-19CA6B98CFC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039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BD40C101-DB41-0718-2F6C-D63A1308B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A1C12DC-1A21-5A37-51B3-13E4A3E886B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345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64603130-C6B1-A135-C03B-D31369961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B2BBBE9-BF98-C5C9-B32B-BEA1E562946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608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6EE136E1-204C-E11E-70B2-8A8565B7A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E8E50C2-A724-A88A-275A-CB9215B4295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7941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0BB2916B-A5A5-FF77-24B9-839E22D3E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6B9C5D2-A1E4-0558-B245-E39AE82D968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2796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F4A1CAD3-6D8F-5FDD-522D-C41C71D4E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DE7206F-EAC8-0F9E-5239-3EC6E375CC4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9344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016C3D96-76C9-47F5-A7CB-8E6CE6189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9C9A80F-F052-79E8-F4DF-CF6B876FBCF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55374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Произвольный</PresentationFormat>
  <Paragraphs>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Тринеева</dc:creator>
  <cp:lastModifiedBy>Ольга Тринеева</cp:lastModifiedBy>
  <cp:revision>1</cp:revision>
  <dcterms:created xsi:type="dcterms:W3CDTF">2025-03-28T05:54:27Z</dcterms:created>
  <dcterms:modified xsi:type="dcterms:W3CDTF">2025-03-28T05:54:27Z</dcterms:modified>
</cp:coreProperties>
</file>