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3" r:id="rId3"/>
    <p:sldId id="274" r:id="rId4"/>
    <p:sldId id="275" r:id="rId5"/>
    <p:sldId id="266" r:id="rId6"/>
    <p:sldId id="267" r:id="rId7"/>
    <p:sldId id="268" r:id="rId8"/>
    <p:sldId id="271" r:id="rId9"/>
    <p:sldId id="257" r:id="rId10"/>
    <p:sldId id="260" r:id="rId11"/>
    <p:sldId id="261" r:id="rId12"/>
    <p:sldId id="262" r:id="rId13"/>
    <p:sldId id="263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CD0D8-A25E-47A6-86C1-1D440041A9B9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25510-C2D0-4704-BBCE-500AF7C26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429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8C6D-63EF-4A6F-9458-250DBE78E49E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1960-C4F4-48B5-97B4-D8238F2AD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8C6D-63EF-4A6F-9458-250DBE78E49E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1960-C4F4-48B5-97B4-D8238F2AD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8C6D-63EF-4A6F-9458-250DBE78E49E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1960-C4F4-48B5-97B4-D8238F2AD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8C6D-63EF-4A6F-9458-250DBE78E49E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1960-C4F4-48B5-97B4-D8238F2AD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8C6D-63EF-4A6F-9458-250DBE78E49E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1960-C4F4-48B5-97B4-D8238F2AD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8C6D-63EF-4A6F-9458-250DBE78E49E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1960-C4F4-48B5-97B4-D8238F2AD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8C6D-63EF-4A6F-9458-250DBE78E49E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1960-C4F4-48B5-97B4-D8238F2AD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8C6D-63EF-4A6F-9458-250DBE78E49E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1960-C4F4-48B5-97B4-D8238F2AD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8C6D-63EF-4A6F-9458-250DBE78E49E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1960-C4F4-48B5-97B4-D8238F2AD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8C6D-63EF-4A6F-9458-250DBE78E49E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1960-C4F4-48B5-97B4-D8238F2AD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8C6D-63EF-4A6F-9458-250DBE78E49E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1960-C4F4-48B5-97B4-D8238F2AD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F8C6D-63EF-4A6F-9458-250DBE78E49E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F1960-C4F4-48B5-97B4-D8238F2AD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Фариза\Рабочий стол\31094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1857364"/>
            <a:ext cx="67866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Физическое</a:t>
            </a:r>
            <a:r>
              <a:rPr lang="ru-RU" sz="5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развитие дошкольников</a:t>
            </a:r>
            <a:endParaRPr lang="ru-RU" sz="54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4" y="4500570"/>
            <a:ext cx="400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воспитатель Пивоварова Н.И.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357166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«Детский сад № 99 комбинированного вида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Домовенок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 г. Орска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438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Фариза\Рабочий стол\31094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728" y="428604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Веселые старты</a:t>
            </a:r>
            <a:endParaRPr lang="ru-RU" sz="3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AutoShape 2" descr="C:\Documents and Settings\%D0%A4%D0%B0%D1%80%D0%B8%D0%B7%D0%B0\%D0%A0%D0%B0%D0%B1%D0%BE%D1%87%D0%B8%D0%B9 %D1%81%D1%82%D0%BE%D0%BB\%D0%91%D0%BE%D0%B4%D1%8B%D0%BA%D0%BE%D0%B2%D0%B0 %D0%93%D1%83%D0%BB%D0%B6%D0%B0%D0%BD%D0%B0%D1%82\sporta-977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C:\Documents and Settings\%D0%A4%D0%B0%D1%80%D0%B8%D0%B7%D0%B0\%D0%A0%D0%B0%D0%B1%D0%BE%D1%87%D0%B8%D0%B9 %D1%81%D1%82%D0%BE%D0%BB\%D0%91%D0%BE%D0%B4%D1%8B%D0%BA%D0%BE%D0%B2%D0%B0 %D0%93%D1%83%D0%BB%D0%B6%D0%B0%D0%BD%D0%B0%D1%82\sporta-977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1" descr="C:\Documents and Settings\Фариза\Рабочий стол\Бодыкова Гулжанат\sporta-97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5072074"/>
            <a:ext cx="714375" cy="962025"/>
          </a:xfrm>
          <a:prstGeom prst="rect">
            <a:avLst/>
          </a:prstGeom>
          <a:noFill/>
        </p:spPr>
      </p:pic>
      <p:pic>
        <p:nvPicPr>
          <p:cNvPr id="2054" name="Picture 6" descr="C:\Users\User\Downloads\IMG-5a37d5ccc392e487261408db59d33824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214554"/>
            <a:ext cx="2714644" cy="36195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2" name="Picture 2" descr="https://netboardme-cf1.s3.amazonaws.com/published/141559/files/s_16c537176a6a3789b065a8406b5c0ee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928670"/>
            <a:ext cx="2796779" cy="37290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5328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Фариза\Рабочий стол\31094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357554" y="285728"/>
            <a:ext cx="2635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Веселые старты</a:t>
            </a:r>
            <a:endParaRPr lang="ru-RU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netboardme-cf1.s3.amazonaws.com/published/141559/files/s_83dede6601662777162a9a7b4e2f8df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214554"/>
            <a:ext cx="4357686" cy="32791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0" name="Picture 4" descr="https://netboardme-cf1.s3.amazonaws.com/published/141559/files/s_eec7949c3a0883c21a3c23e457fb69c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214422"/>
            <a:ext cx="2786082" cy="38952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5109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Фариза\Рабочий стол\31094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00364" y="214290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с мячом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AutoShape 4" descr="C:\Documents and Settings\%D0%A4%D0%B0%D1%80%D0%B8%D0%B7%D0%B0\%D0%A0%D0%B0%D0%B1%D0%BE%D1%87%D0%B8%D0%B9 %D1%81%D1%82%D0%BE%D0%BB\sporta-1343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C:\Documents and Settings\%D0%A4%D0%B0%D1%80%D0%B8%D0%B7%D0%B0\%D0%A0%D0%B0%D0%B1%D0%BE%D1%87%D0%B8%D0%B9 %D1%81%D1%82%D0%BE%D0%BB\sporta-1343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C:\Documents and Settings\%D0%A4%D0%B0%D1%80%D0%B8%D0%B7%D0%B0\%D0%A0%D0%B0%D0%B1%D0%BE%D1%87%D0%B8%D0%B9 %D1%81%D1%82%D0%BE%D0%BB\sporta-1343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sporta-1257 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4857760"/>
            <a:ext cx="590550" cy="1371600"/>
          </a:xfrm>
          <a:prstGeom prst="rect">
            <a:avLst/>
          </a:prstGeom>
        </p:spPr>
      </p:pic>
      <p:pic>
        <p:nvPicPr>
          <p:cNvPr id="4098" name="Picture 2" descr="C:\Users\User\Downloads\IMG-73b893c460ff1ab22263e3b29132c47d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500174"/>
            <a:ext cx="3339727" cy="44529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5515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Фариза\Рабочий стол\31094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Documents and Settings\Фариза\Рабочий стол\Бодыкова Гулжанат\sporta-117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429132"/>
            <a:ext cx="1428750" cy="1428750"/>
          </a:xfrm>
          <a:prstGeom prst="rect">
            <a:avLst/>
          </a:prstGeom>
          <a:noFill/>
        </p:spPr>
      </p:pic>
      <p:pic>
        <p:nvPicPr>
          <p:cNvPr id="3075" name="Picture 3" descr="C:\Documents and Settings\Фариза\Рабочий стол\Бодыкова Гулжанат\sporta-117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357298"/>
            <a:ext cx="1428750" cy="1428750"/>
          </a:xfrm>
          <a:prstGeom prst="rect">
            <a:avLst/>
          </a:prstGeom>
          <a:noFill/>
        </p:spPr>
      </p:pic>
      <p:pic>
        <p:nvPicPr>
          <p:cNvPr id="5122" name="Picture 2" descr="C:\Users\User\Downloads\IMG-7de0a28cf22cda3a4be5734a8fdb3ebb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571480"/>
            <a:ext cx="3103487" cy="4137982"/>
          </a:xfrm>
          <a:prstGeom prst="rect">
            <a:avLst/>
          </a:prstGeom>
          <a:noFill/>
        </p:spPr>
      </p:pic>
      <p:pic>
        <p:nvPicPr>
          <p:cNvPr id="5124" name="Picture 4" descr="C:\Users\User\Downloads\IMG-575d2a1e4893b27aaf61818ba19f51b2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786058"/>
            <a:ext cx="2714644" cy="3619526"/>
          </a:xfrm>
          <a:prstGeom prst="rect">
            <a:avLst/>
          </a:prstGeom>
          <a:noFill/>
        </p:spPr>
      </p:pic>
    </p:spTree>
  </p:cSld>
  <p:clrMapOvr>
    <a:masterClrMapping/>
  </p:clrMapOvr>
  <p:transition advTm="5375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Фариза\Рабочий стол\31094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29058" y="4714884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 descr="C:\Documents and Settings\Фариза\Рабочий стол\Бодыкова Гулжанат\sporta-3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572008"/>
            <a:ext cx="1285884" cy="1285884"/>
          </a:xfrm>
          <a:prstGeom prst="rect">
            <a:avLst/>
          </a:prstGeom>
          <a:noFill/>
        </p:spPr>
      </p:pic>
      <p:pic>
        <p:nvPicPr>
          <p:cNvPr id="5" name="Изображение 2" descr="17614955308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874" y="1116824"/>
            <a:ext cx="4159266" cy="36694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00166" y="5000635"/>
            <a:ext cx="66437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https://ds-domovenok-orsk-r56.gosweb.gosuslugi.ru/</a:t>
            </a:r>
            <a:r>
              <a:rPr lang="ru-RU" alt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Фариза\Рабочий стол\31094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71670" y="1071546"/>
            <a:ext cx="64294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Физическое развитие – это процесс изменения форм и функций организма человека. В узком значении – обозначает антропометрические и биометрические показатели: рост, масса тела, окружность грудной клетки, жизненная емкость легких, характер и величина изгибов позвоночника и др. В широком понимании в него включают и физические качества (быстрота, ловкость, глазомер, сила, выносливость)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А.В.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Кенеман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Д.В.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Хухлаева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Фариза\Рабочий стол\31094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0166" y="1428736"/>
            <a:ext cx="71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физического развития :формирование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детей основ здорового образа жизни.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3244334"/>
            <a:ext cx="7072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оздоровительные, образовательные и воспитательные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Фариза\Рабочий стол\31094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071670" y="1285860"/>
            <a:ext cx="6715172" cy="40626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темы: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углубленных медицинских осмотров показывают, что значительная часть детей, посещающих дошкольные учреждения, имеет различные отклонения здоровья, отстает в физическом развитии. Это свидетельствует о том, что проблемы воспитания здорового ребенка были и остаются актуальными в практике общественного и семейного дошкольного воспитания и диктуют необходимость поисков эффективных средств их реализации.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Формирование здоровья детей, полноценное развитие их организма - одна из основных проблем в современном обществе.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Фариза\Рабочий стол\31094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1928802"/>
            <a:ext cx="65722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«Я не боюсь еще и еще раз повторить: забота о здоровье-это важнейший труд воспитателя. От жизнерадостности, бодрости зависит их духовная жизнь,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мировозрение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умственное развитие, прочность знаний, вера в свои силы».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В.Сухомлинский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859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Фариза\Рабочий стол\31094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714356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Модель ежедневной системы работы по физическому воспитанию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000496" y="2786058"/>
            <a:ext cx="2357454" cy="9144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Физкультурно-оздоровительная работа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929058" y="4714884"/>
            <a:ext cx="1700218" cy="9144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Гимнастика для глаз, пальчиковая гимнастика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28794" y="4357694"/>
            <a:ext cx="1985970" cy="9144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Музыкально-ритмическая гимнастика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071538" y="2786058"/>
            <a:ext cx="1771656" cy="9144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Гимнастика после дневного сна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357422" y="1285860"/>
            <a:ext cx="1771656" cy="71438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572264" y="2071678"/>
            <a:ext cx="2357422" cy="71438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Физкультминутки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500826" y="3286124"/>
            <a:ext cx="2428892" cy="78581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Прогулки, подвижные игры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500562" y="1142984"/>
            <a:ext cx="1928826" cy="71438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Физкультурные занятия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929322" y="4643446"/>
            <a:ext cx="2428892" cy="78581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Индивидуальная работа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10800000">
            <a:off x="3428994" y="2000240"/>
            <a:ext cx="1000131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4" idx="2"/>
            <a:endCxn id="10" idx="6"/>
          </p:cNvCxnSpPr>
          <p:nvPr/>
        </p:nvCxnSpPr>
        <p:spPr>
          <a:xfrm rot="10800000">
            <a:off x="2843194" y="3243258"/>
            <a:ext cx="11573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4" idx="3"/>
            <a:endCxn id="9" idx="0"/>
          </p:cNvCxnSpPr>
          <p:nvPr/>
        </p:nvCxnSpPr>
        <p:spPr>
          <a:xfrm rot="5400000">
            <a:off x="3238185" y="3250141"/>
            <a:ext cx="791147" cy="1423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8" idx="0"/>
          </p:cNvCxnSpPr>
          <p:nvPr/>
        </p:nvCxnSpPr>
        <p:spPr>
          <a:xfrm rot="5400000">
            <a:off x="4389832" y="4104088"/>
            <a:ext cx="1000132" cy="221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715008" y="3643314"/>
            <a:ext cx="1143008" cy="100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357950" y="3357562"/>
            <a:ext cx="35719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4" idx="7"/>
            <a:endCxn id="12" idx="3"/>
          </p:cNvCxnSpPr>
          <p:nvPr/>
        </p:nvCxnSpPr>
        <p:spPr>
          <a:xfrm rot="5400000" flipH="1" flipV="1">
            <a:off x="6345841" y="2348309"/>
            <a:ext cx="238529" cy="904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 flipH="1" flipV="1">
            <a:off x="5107785" y="2250273"/>
            <a:ext cx="92869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5141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Фариза\Рабочий стол\31094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3428992" y="857232"/>
            <a:ext cx="2714644" cy="612648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Физкультурные занятия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357950" y="1928802"/>
            <a:ext cx="2500330" cy="928694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429388" y="3429000"/>
            <a:ext cx="2500330" cy="857256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Занятия-зачеты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571868" y="3429000"/>
            <a:ext cx="2500330" cy="857256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Занятия -соревнования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785786" y="3429000"/>
            <a:ext cx="2357454" cy="857256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Занятия-тренировки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785786" y="1928802"/>
            <a:ext cx="2286016" cy="969838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Традиционные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571868" y="1928802"/>
            <a:ext cx="2500330" cy="928694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Сюжетные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5400000">
            <a:off x="4500562" y="1714488"/>
            <a:ext cx="42862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12" idx="2"/>
            <a:endCxn id="9" idx="0"/>
          </p:cNvCxnSpPr>
          <p:nvPr/>
        </p:nvCxnSpPr>
        <p:spPr>
          <a:xfrm rot="5400000">
            <a:off x="4536281" y="3143248"/>
            <a:ext cx="57150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7358082" y="3143248"/>
            <a:ext cx="57150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1571604" y="3143248"/>
            <a:ext cx="57150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endCxn id="11" idx="0"/>
          </p:cNvCxnSpPr>
          <p:nvPr/>
        </p:nvCxnSpPr>
        <p:spPr>
          <a:xfrm rot="10800000" flipV="1">
            <a:off x="1928794" y="1285860"/>
            <a:ext cx="1500198" cy="64294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endCxn id="7" idx="0"/>
          </p:cNvCxnSpPr>
          <p:nvPr/>
        </p:nvCxnSpPr>
        <p:spPr>
          <a:xfrm>
            <a:off x="6143636" y="1357298"/>
            <a:ext cx="1464479" cy="57150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advTm="5485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Фариза\Рабочий стол\31094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2357430"/>
            <a:ext cx="67866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Дети в кадре</a:t>
            </a:r>
            <a:endParaRPr lang="ru-RU" sz="88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 descr="C:\Documents and Settings\Фариза\Рабочий стол\Бодыкова Гулжанат\sporta-3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500570"/>
            <a:ext cx="1524000" cy="1476375"/>
          </a:xfrm>
          <a:prstGeom prst="rect">
            <a:avLst/>
          </a:prstGeom>
          <a:noFill/>
        </p:spPr>
      </p:pic>
    </p:spTree>
  </p:cSld>
  <p:clrMapOvr>
    <a:masterClrMapping/>
  </p:clrMapOvr>
  <p:transition advTm="5438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Фариза\Рабочий стол\31094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714612" y="285728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Делаем зарядку</a:t>
            </a:r>
            <a:endParaRPr lang="ru-RU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 descr="C:\Documents and Settings\Фариза\Рабочий стол\Бодыкова Гулжанат\sporta-4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214422"/>
            <a:ext cx="1143000" cy="1143000"/>
          </a:xfrm>
          <a:prstGeom prst="rect">
            <a:avLst/>
          </a:prstGeom>
          <a:noFill/>
        </p:spPr>
      </p:pic>
      <p:pic>
        <p:nvPicPr>
          <p:cNvPr id="6146" name="Picture 2" descr="https://netboardme-cf1.s3.amazonaws.com/published/141559/files/s_21f6c16197d9836b6751cbb79b4a5f6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1285860"/>
            <a:ext cx="6215106" cy="4661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5094"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292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Фариза</dc:creator>
  <cp:lastModifiedBy>ДC-17</cp:lastModifiedBy>
  <cp:revision>39</cp:revision>
  <dcterms:created xsi:type="dcterms:W3CDTF">2018-01-14T08:28:05Z</dcterms:created>
  <dcterms:modified xsi:type="dcterms:W3CDTF">2026-02-03T11:09:52Z</dcterms:modified>
</cp:coreProperties>
</file>