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6" r:id="rId3"/>
    <p:sldId id="267" r:id="rId4"/>
    <p:sldId id="268" r:id="rId5"/>
    <p:sldId id="277" r:id="rId6"/>
    <p:sldId id="291" r:id="rId7"/>
    <p:sldId id="270" r:id="rId8"/>
    <p:sldId id="286" r:id="rId9"/>
    <p:sldId id="287" r:id="rId10"/>
    <p:sldId id="293" r:id="rId11"/>
    <p:sldId id="290" r:id="rId12"/>
    <p:sldId id="285" r:id="rId13"/>
    <p:sldId id="288" r:id="rId14"/>
    <p:sldId id="276" r:id="rId15"/>
    <p:sldId id="274" r:id="rId16"/>
    <p:sldId id="281" r:id="rId17"/>
    <p:sldId id="283" r:id="rId18"/>
    <p:sldId id="294" r:id="rId19"/>
    <p:sldId id="289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tatic.wixstatic.com/media/ca4012_e13dc1f964f24506a8898e0bf7a141ae~mv2.jpeg/v1/fill/w_1600,h_1120,al_c,q_85,enc_auto/ca4012_e13dc1f964f24506a8898e0bf7a141ae~mv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Экологическое воспитание детей раннего возраста через дидактические игры 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4294967295"/>
          </p:nvPr>
        </p:nvSpPr>
        <p:spPr>
          <a:xfrm>
            <a:off x="152400" y="5638800"/>
            <a:ext cx="3200400" cy="1109663"/>
          </a:xfrm>
        </p:spPr>
        <p:txBody>
          <a:bodyPr>
            <a:normAutofit fontScale="62500" lnSpcReduction="20000"/>
          </a:bodyPr>
          <a:lstStyle/>
          <a:p>
            <a:pPr algn="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воспитатель </a:t>
            </a:r>
          </a:p>
          <a:p>
            <a:pPr algn="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категории</a:t>
            </a:r>
          </a:p>
          <a:p>
            <a:pPr algn="r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Галеян Лена Артемовна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8100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дошкольное образовательное автономное учреждение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«Детский сад комбинированного вида № 124 «Василёк» г. Орска»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kartinkin.net/uploads/posts/2022-03/1648085909_69-kartinkin-net-p-kartinki-dlya-detskikh-prezentatsii-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895600"/>
            <a:ext cx="31242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" y="35052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Дидактическая игра "Собери солнышко"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детей с солнышком.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 координации движений, мелкой моторики рук, память, речь у детей,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детей знанию желтого цвета, обогащать словарный запас детей.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43400" y="1524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Дидактическая игра "Собери одуванчик"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детей с одуванчиком, дать понятие детей из каких частей состоит одуванчик,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 координации движений, мелкой моторики рук, память, речь у детей,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детей знанию цвета, обогащать словарный запас детей.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s://static.wixstatic.com/media/951abb_4ff9f8acf97a46b7bbe4c896c1239cbc~mv2.jpg/v1/fill/w_1280,h_802,al_c,q_85/951abb_4ff9f8acf97a46b7bbe4c896c1239cbc~m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AutoShape 2" descr="20221017_140104.he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576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l="11112" t="517"/>
          <a:stretch>
            <a:fillRect/>
          </a:stretch>
        </p:blipFill>
        <p:spPr bwMode="auto">
          <a:xfrm>
            <a:off x="152400" y="838200"/>
            <a:ext cx="2982473" cy="250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20221012_093651.he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276600"/>
            <a:ext cx="4064000" cy="304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00400" y="152400"/>
            <a:ext cx="5638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Дидактические игры «Найди тень», «Найди половину», «Чья долька»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сформировать у детей представление об овощах и фруктах, учить детей узнавать и называть овощи и фрукты  по внешнему виду (название, цвет, форма), развивать зрительное восприятие, речь, мышление, память, воспитывать желание узнавать овощи и фрукты. Умение слушать воспитателя и сверстников, помогать друг другу во время игры.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https://kartinkin.net/uploads/posts/2022-03/1648085909_69-kartinkin-net-p-kartinki-dlya-detskikh-prezentatsii-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05200"/>
            <a:ext cx="3885600" cy="291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1336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2400" y="0"/>
            <a:ext cx="3560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"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Разложи по корзинкам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381000"/>
            <a:ext cx="556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 игры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закрепить знания детей о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фруктах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овощах 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словесно-логическое мышление; умение группировать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фрукты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овощи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сравнивать, обобщать; развивать мышление, речь, развивать зрительное восприятие, развивать мелкую моторику пальцев.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 descr="https://infodoski.ru/images/detailed/34/42466_%D0%B7%D0%BF2024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676"/>
            <a:ext cx="9144000" cy="6924676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81200"/>
            <a:ext cx="3249900" cy="433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438400"/>
            <a:ext cx="25908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https://abrakadabra.fun/uploads/posts/2022-02/1644982621_1-abrakadabra-fun-p-fon-dlya-prezentatsii-dlya-detei-nachalnoi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-8313738"/>
            <a:ext cx="10184496" cy="7200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" y="228600"/>
            <a:ext cx="8305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Игра «Что мы видим в окошке»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помощью этой игры даем ребенку элементарное представление о природных явлениях, развиваем память, воображение, мышление, зрительное восприятие речь,  мелкую моторику рук. Воспитываем  любовь и бережное отношение к природе. Развиваем память, мышление , воображение.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 descr="https://kartinkin.net/uploads/posts/2022-03/1648085909_69-kartinkin-net-p-kartinki-dlya-detskikh-prezentatsii-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274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514600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" y="152400"/>
            <a:ext cx="8001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Ширма «Времена  года»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Данная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прекрасно подходит для индивидуальной,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подгрупповой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работы с дошкольниками. С помощью этой ширмы учим детей определять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время 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по его характерным признакам, 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«Что изображено на ширме и когда это бывает»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расширяем и обогащаем  словарный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запас;развиваем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сенсорные навыки, мелкую моторику рук, память, внимание, логическое и образное мышление, пространственное представление, воспитываем бережное отношение к природе;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https://abrakadabra.fun/uploads/posts/2022-02/1644982621_1-abrakadabra-fun-p-fon-dlya-prezentatsii-dlya-detei-nachalno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3276000" cy="245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4196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/>
          <a:srcRect l="1482" b="13071"/>
          <a:stretch>
            <a:fillRect/>
          </a:stretch>
        </p:blipFill>
        <p:spPr bwMode="auto">
          <a:xfrm>
            <a:off x="4648200" y="2286000"/>
            <a:ext cx="356950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4800" y="152400"/>
            <a:ext cx="90678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Макет «Домашние и дикие животные»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моей работе я использую макет «Домашние и дикие животные». С помощью которого мы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обогащаем  и закрепляем  знания и представления о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домашних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животных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их сходстве и различии. Упражняем в умении безошибочно распределять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животных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на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домашних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знакомимся с условиями, необходимыми для жизни животных. Знакомимся с некоторыми видами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домашних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животных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 значением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домашних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животных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в жизни человека; развиваем память, мышление, внимание, воображение.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static.wixstatic.com/media/951abb_4ff9f8acf97a46b7bbe4c896c1239cbc~mv2.jpg/v1/fill/w_1280,h_802,al_c,q_85/951abb_4ff9f8acf97a46b7bbe4c896c1239cbc~m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62200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932541">
            <a:off x="4131848" y="2846323"/>
            <a:ext cx="4170274" cy="312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000" y="0"/>
            <a:ext cx="746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Игра «Щенок </a:t>
            </a:r>
            <a:r>
              <a:rPr lang="ru-RU" b="1" u="sng" dirty="0" err="1" smtClean="0"/>
              <a:t>Бим</a:t>
            </a:r>
            <a:r>
              <a:rPr lang="ru-RU" b="1" u="sng" dirty="0" smtClean="0"/>
              <a:t> ищет друзей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Цели: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Познакомить детей с домашними животными и птицами. Учить  узнавать и называть  по внешнему виду.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Обогатить словарь детей по теме, развивать мышление, зрительное и слуховое сосредоточение, мелкую моторику, координацию движений, речь. Воспитывать бережное оснащение к животным.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brakadabra.fun/uploads/posts/2022-01/1642271075_6-abrakadabra-fun-p-fon-dlya-prezentatsii-ugolok-prirodi-v-dou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09800"/>
            <a:ext cx="3276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000" y="228600"/>
            <a:ext cx="8610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«Оденем куклу на прогулку»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уточнить представления о сезонных изменениях, признаках, участвовать в наблюдениях за погодными изменениями , отвечать на простые вопросы во время обсуждения, принимать участие в игровой ситуации. «Одевание куклы», активизировать речь детей, называть предметы одежды, способствовать запоминанию последовательности одевания, развивать внимание, речь, общую моторику.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kartinkin.net/uploads/posts/2022-03/1648085909_69-kartinkin-net-p-kartinki-dlya-detskikh-prezentatsii-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381000"/>
            <a:ext cx="88392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Таким образом,</a:t>
            </a:r>
            <a:r>
              <a:rPr lang="ru-RU" dirty="0" smtClean="0"/>
              <a:t> одним из эффективных и наиболее интересных для детей средством </a:t>
            </a:r>
            <a:r>
              <a:rPr lang="ru-RU" b="1" dirty="0" smtClean="0"/>
              <a:t>экологического</a:t>
            </a:r>
            <a:r>
              <a:rPr lang="ru-RU" dirty="0" smtClean="0"/>
              <a:t> воспитания является </a:t>
            </a:r>
            <a:r>
              <a:rPr lang="ru-RU" b="1" dirty="0" smtClean="0"/>
              <a:t>дидактические</a:t>
            </a:r>
            <a:r>
              <a:rPr lang="ru-RU" dirty="0" smtClean="0"/>
              <a:t> </a:t>
            </a:r>
            <a:r>
              <a:rPr lang="ru-RU" b="1" dirty="0" smtClean="0"/>
              <a:t>игры</a:t>
            </a:r>
            <a:r>
              <a:rPr lang="ru-RU" dirty="0" smtClean="0"/>
              <a:t>. </a:t>
            </a:r>
          </a:p>
          <a:p>
            <a:r>
              <a:rPr lang="ru-RU" b="1" dirty="0" smtClean="0"/>
              <a:t>Игры</a:t>
            </a:r>
            <a:r>
              <a:rPr lang="ru-RU" dirty="0" smtClean="0"/>
              <a:t> доставляют детям много радости, и содействует их всестороннему </a:t>
            </a:r>
            <a:r>
              <a:rPr lang="ru-RU" b="1" dirty="0" smtClean="0"/>
              <a:t>развитию</a:t>
            </a:r>
            <a:r>
              <a:rPr lang="ru-RU" dirty="0" smtClean="0"/>
              <a:t>. В процессе </a:t>
            </a:r>
            <a:r>
              <a:rPr lang="ru-RU" b="1" dirty="0" smtClean="0"/>
              <a:t>игр</a:t>
            </a:r>
            <a:r>
              <a:rPr lang="ru-RU" dirty="0" smtClean="0"/>
              <a:t> формируются знания об окружающем мире, воспитываются познавательные интересы, любовь к природе, бережное и заботливое отношение к ней, а так же эколого-целесообразное поведение в природе.</a:t>
            </a:r>
          </a:p>
          <a:p>
            <a:r>
              <a:rPr lang="ru-RU" smtClean="0"/>
              <a:t>         С </a:t>
            </a:r>
            <a:r>
              <a:rPr lang="ru-RU" dirty="0" smtClean="0"/>
              <a:t>помощью дидактических </a:t>
            </a:r>
            <a:r>
              <a:rPr lang="ru-RU" smtClean="0"/>
              <a:t>игр к 3годам </a:t>
            </a:r>
            <a:r>
              <a:rPr lang="ru-RU" dirty="0" smtClean="0"/>
              <a:t>у детей сформирована  элементарные понятие экологическом направленности.</a:t>
            </a:r>
            <a:endParaRPr lang="en-US" dirty="0" smtClean="0"/>
          </a:p>
          <a:p>
            <a:r>
              <a:rPr lang="ru-RU" dirty="0" smtClean="0"/>
              <a:t>        Дети умеют различать диких и домашних животных их местообитание, подражать голосом и имитировать движение некоторых  животных. </a:t>
            </a:r>
          </a:p>
          <a:p>
            <a:r>
              <a:rPr lang="ru-RU" dirty="0" smtClean="0"/>
              <a:t>Умеют различать природные явление такие как дождь, снег, радуга. Называть некоторые овощи и фрукты. </a:t>
            </a:r>
          </a:p>
          <a:p>
            <a:r>
              <a:rPr lang="ru-RU" dirty="0" smtClean="0"/>
              <a:t>         Дети проявляют эмоциональное чувства наблюдая за живим и неживым природой. </a:t>
            </a:r>
          </a:p>
          <a:p>
            <a:r>
              <a:rPr lang="ru-RU" dirty="0" smtClean="0"/>
              <a:t>Хотелась подчеркнуть , что дети любят играть игры на липучках, в процессе которых происходит развитие интересов, любознательности и познавательной мотивации, мелкой моторики рук, формирование познавательных действий. Эти игры яркие, красочные, реалистичные и привлекательны для детей своим дизайном. </a:t>
            </a:r>
          </a:p>
          <a:p>
            <a:endParaRPr lang="ru-RU" sz="2000" dirty="0" smtClean="0"/>
          </a:p>
          <a:p>
            <a:endParaRPr lang="" sz="2000" dirty="0" smtClean="0"/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student.ispu.ru/sites/student.ispu.ru/files/slayd10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.pinimg.com/originals/3f/33/9c/3f339c04ffb63104faad64c7699ee1a2.jpg"/>
          <p:cNvPicPr>
            <a:picLocks noChangeAspect="1" noChangeArrowheads="1"/>
          </p:cNvPicPr>
          <p:nvPr/>
        </p:nvPicPr>
        <p:blipFill>
          <a:blip r:embed="rId2" cstate="print"/>
          <a:srcRect b="14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3400" y="304800"/>
            <a:ext cx="822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Актуальность </a:t>
            </a:r>
            <a:endParaRPr lang="en-US" sz="3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Начиная с раннего возраста, у малыша формируется свое отношение к окружающей среде. Бережное отношение к окружающей среде, чувство доброты, взаимопомощи, умение видеть красоту вокруг - все это должно закладывается с раннего детства. 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данном конкретном возрасте, на начальном этапе мы знакомим детей с дикими и домашними животными, их средой обитания, явлениями живой и неживой природы, бережному к ней отношению, т.е. закладываем необходимый базис для дальнейшего экологического воспитания подрастающего поколения.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Основной и, пожалуй, единственный (ведущий) вид деятельности детей раннего возраста это игра. Через игру осуществляется воспитание и обучение малыша.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 дидактическая игра – это основное средство любого воспитания, познания окружающего мира, к тому же самый эффективный метод развития подрастающего поколения. Дидактическая игра дает возможность формировать новые знания, расширяя уже изученные. В ходе игры малыши узнают элементарные экологические явление,  учатся применять имеющиеся у них знания, активизируют разнообразные умственные процессы, обогащают и активизируют словарь, способствуют воспитанию у детей умения играть вместе, договариваться.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Дидактические игры решают огромное количество образовательных, развивающих и воспитывающих задач.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1/thumbs/1642291730_87-adonius-club-p-fon-detstvo-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04800" y="762000"/>
            <a:ext cx="8686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Очень важно на первом этапе - зрительное восприятие (наглядность), слова воспитателя и действий самих детей с игрушками, игровыми пособиями, предметами. Сначала мы малышу рассказываем, затем показываем и на последнем этапе он уже сам манипулирует с игрушкой, предметом, пособием. Таким образом, мы решаем главный принцип педагогики: «Услышу, увижу, сделаю – значит пойму!».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 никогда не надоедает малышу. Таким образом, дети и заняты интересным делом, и познают азы экологии. Любая игра носит дидактический характер, т.к. решает определенные задачи.  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 дидактическим можно отнести и творческие игры, связанные с природой. В ходе таких игр дети усваивают знания о труде взрослых в природе, формируют положительное к нему отношение.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Строительные игры с природным материалом как песок, шишки, камешки и т. д. – это вид творческих игр. В процессе такой игры, у детей формируются знания о свойствах, качествах этих материалов (из мокрого песка можно лепить - из сухого нельзя и т.д.)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 тому же развивается мелкая моторика, тактильное восприятие.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Дидактические игры с экологическим уклоном способствуют повышению уровня экологической культуры, активизации словаря, развитию воображения, памяти, мышления, внимания, нравственных качеств, а также воспитанию бережного отношения к природе.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atherineasquithgallery.com/uploads/posts/2021-02/1613563898_115-p-fon-dlya-prezentatsii-v-dou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228600"/>
            <a:ext cx="46490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Цель и задачи 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1" y="1143000"/>
            <a:ext cx="83058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моей  педагогической деятельности - формирование элементарных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экологических знаний у детей раннего возраста через дидактические игры.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Дать элементарное представления детей о многообразии  природного мира, воспитание бережного обращение  к ней. 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Исходя из цели выделила следующие задачи 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системы элементарных экологических знаний;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Учить с помощью дидактических игр узнавать в натуре , на картинках,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игрушках домашних животных(кошку, собаку, корову, курицу и т.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и  их детенышей называть их; узнавать на картинках некоторых диких животных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(медведя, зайца, лису и т.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и называть их.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Учить различать по внешнему виду овощи(помидор, огурец, морковь) и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фрукты(яблоко, груша 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бережное оснащение к растением и животным.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https://abrakadabra.fun/uploads/posts/2022-02/1644982621_1-abrakadabra-fun-p-fon-dlya-prezentatsii-dlya-detei-nachalnoi-1.jpg"/>
          <p:cNvPicPr>
            <a:picLocks noChangeAspect="1" noChangeArrowheads="1"/>
          </p:cNvPicPr>
          <p:nvPr/>
        </p:nvPicPr>
        <p:blipFill>
          <a:blip r:embed="rId2" cstate="print"/>
          <a:srcRect b="7778"/>
          <a:stretch>
            <a:fillRect/>
          </a:stretch>
        </p:blipFill>
        <p:spPr bwMode="auto">
          <a:xfrm>
            <a:off x="0" y="0"/>
            <a:ext cx="9151249" cy="6858000"/>
          </a:xfrm>
          <a:prstGeom prst="rect">
            <a:avLst/>
          </a:prstGeom>
          <a:noFill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532909"/>
            <a:ext cx="4572000" cy="332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53558"/>
            <a:ext cx="4191000" cy="330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90600" y="152400"/>
            <a:ext cx="77833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Уголок природы в нашей  группе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609600"/>
            <a:ext cx="8686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В уголке природы имеется растения с крупными листьями; календарь природы (в котором воспитатель вместе с детьми отмечает время года картинкой с ясно различимыми сезонными признаками);кукла в сезонной одежде и обуви; макеты овощей и фруктов; природный материал в контейнерах (каштаны, жёлуди, шишки, сухие листья); дидактические игры соответствующие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 возрасту детей («Кто что ест?», «Кто где живет», «Сложи картинку», «Найди лучики для солнышка», «Собирай одуванчик», «Чей хвостик» и </a:t>
            </a:r>
            <a:r>
              <a:rPr lang="ru-RU" sz="1600" dirty="0" err="1" smtClean="0">
                <a:solidFill>
                  <a:srgbClr val="002060"/>
                </a:solidFill>
              </a:rPr>
              <a:t>т.д</a:t>
            </a:r>
            <a:r>
              <a:rPr lang="ru-RU" sz="1600" dirty="0" smtClean="0">
                <a:solidFill>
                  <a:srgbClr val="002060"/>
                </a:solidFill>
              </a:rPr>
              <a:t> ); предметные картинки с изображением животных, растений, явлений природы; игра «Что мы видим в окошке»;инструменты для ухода за растениями, лейки, губки( для вытирания пыли с листьев, которыми пользуется воспитатель, по возможности привлекая к труду детей). Уголок «Песок вода». Игрушки из разных материалов(тонет -не тонет ), формочки, лопатки, ведерки для игры с песком, ширма «Время года»  . 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abrakadabra.fun/uploads/posts/2022-02/1644982621_1-abrakadabra-fun-p-fon-dlya-prezentatsii-dlya-detei-nachalnoi-1.jpg"/>
          <p:cNvPicPr>
            <a:picLocks noChangeAspect="1" noChangeArrowheads="1"/>
          </p:cNvPicPr>
          <p:nvPr/>
        </p:nvPicPr>
        <p:blipFill>
          <a:blip r:embed="rId2" cstate="print"/>
          <a:srcRect b="7778"/>
          <a:stretch>
            <a:fillRect/>
          </a:stretch>
        </p:blipFill>
        <p:spPr bwMode="auto">
          <a:xfrm>
            <a:off x="0" y="0"/>
            <a:ext cx="9151249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9525" r="15333" b="2633"/>
          <a:stretch>
            <a:fillRect/>
          </a:stretch>
        </p:blipFill>
        <p:spPr bwMode="auto">
          <a:xfrm>
            <a:off x="5410200" y="2895600"/>
            <a:ext cx="3507408" cy="340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0" y="381000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Игра «Кто что ест?»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Закрепить знания детей о том, чем питаются разные домашние и дикие животные.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мышление, внимание, речь, а также развивать мелкую моторику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бережное отношение к диким и домашним животным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3124200"/>
            <a:ext cx="5257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/>
              <a:t>Игра:« Где мой домик»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формировать умения детей соотносить изображение животных с его местом обитания, правильно называя животное.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19050"/>
          <a:stretch>
            <a:fillRect/>
          </a:stretch>
        </p:blipFill>
        <p:spPr bwMode="auto">
          <a:xfrm>
            <a:off x="2209800" y="43434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abrakadabra.fun/uploads/posts/2022-01/1642271075_6-abrakadabra-fun-p-fon-dlya-prezentatsii-ugolok-prirodi-v-dou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20221012_093750.he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20221012_093750.he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9556" r="6355"/>
          <a:stretch>
            <a:fillRect/>
          </a:stretch>
        </p:blipFill>
        <p:spPr bwMode="auto">
          <a:xfrm rot="21267241">
            <a:off x="131647" y="377934"/>
            <a:ext cx="3229907" cy="288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12700" t="8467" r="6337"/>
          <a:stretch>
            <a:fillRect/>
          </a:stretch>
        </p:blipFill>
        <p:spPr bwMode="auto">
          <a:xfrm rot="21398540">
            <a:off x="3631001" y="2726086"/>
            <a:ext cx="2069094" cy="175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0577">
            <a:off x="442858" y="3366403"/>
            <a:ext cx="2543011" cy="339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886200" y="304800"/>
            <a:ext cx="525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Игра: « Угадай чей хвост»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Развитие познавательного интереса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-Учить правильно называть животных, части тела животного, узнавать известных зверей по неполному изображению (без хвоста).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-развивать речь, активизировать понятия «большой», «маленький».внимание, логическое мышление, зрительное восприятие, связную речь.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6600" y="4419600"/>
            <a:ext cx="5257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Игра: «Чьи детки?»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Знакомство с животными и их детенышами, учить называть их и сравнивать их по величине.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связной речи, любознательности;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мышления, зрительного внимания.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любви и бережного отношения к домашним животным.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353175" y="2375775"/>
            <a:ext cx="20002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https://damion.club/uploads/posts/2022-01/thumbs/1642329432_62-damion-club-p-foni-s-detskimi-igram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3821400" cy="509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124200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343400" y="152400"/>
            <a:ext cx="4953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Найди морковку  для зайчика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Дать</a:t>
            </a:r>
            <a:r>
              <a:rPr lang="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" dirty="0" smtClean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едставления детей о внешнем виде зайчиков; учить детей сравнивать их по величине (большой - маленький), используя в речи соответственные прилагательные; подбирать по величине морковки; развивать память, мышление; воспитывать гуманное отношение к животным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https://abrakadabra.fun/uploads/posts/2022-01/thumbs/1643393546_34-abrakadabra-fun-p-fon-dlya-prezentatsii-dlya-roditele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0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"/>
            <a:ext cx="3429000" cy="276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31242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429000" y="228600"/>
            <a:ext cx="73152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Игры «Помоги Божьей коровке найди листок»,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«Помоги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Гусеничке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найди свой листок»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игр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учить по внешнему виду узнать Боже коровку, 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Гусениц,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правильно, узнавать и называть основные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цвета(красный, синий, желтый, зеленый)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зрительное (сенсорное) восприятие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мелкую моторику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познавательные процессы (мышление,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внимание, память)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1555</TotalTime>
  <Words>1010</Words>
  <Application>Microsoft Office PowerPoint</Application>
  <PresentationFormat>Экран (4:3)</PresentationFormat>
  <Paragraphs>94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Экологическое воспитание детей раннего возраста через дидактические игры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уголок в первой младшей группе</dc:title>
  <dc:creator>МАРИНА</dc:creator>
  <cp:lastModifiedBy>Лена Галеян</cp:lastModifiedBy>
  <cp:revision>167</cp:revision>
  <dcterms:created xsi:type="dcterms:W3CDTF">2016-02-18T10:28:41Z</dcterms:created>
  <dcterms:modified xsi:type="dcterms:W3CDTF">2022-10-23T03:50:46Z</dcterms:modified>
</cp:coreProperties>
</file>