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8"/>
  </p:notesMasterIdLst>
  <p:sldIdLst>
    <p:sldId id="257" r:id="rId2"/>
    <p:sldId id="283" r:id="rId3"/>
    <p:sldId id="324" r:id="rId4"/>
    <p:sldId id="325" r:id="rId5"/>
    <p:sldId id="326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49" autoAdjust="0"/>
  </p:normalViewPr>
  <p:slideViewPr>
    <p:cSldViewPr snapToGrid="0">
      <p:cViewPr varScale="1">
        <p:scale>
          <a:sx n="89" d="100"/>
          <a:sy n="89" d="100"/>
        </p:scale>
        <p:origin x="-403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23DB1-218C-4B78-BDC7-95DF80631149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40026-6BBF-4529-ABB6-C6F7BE1D7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6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9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7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85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6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71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4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65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8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8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1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2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1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4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6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6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C54B-FF11-46F7-8A88-8F875AF92568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3B5F24-386D-47D2-9E5B-AC2223FCA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14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6" y="2044730"/>
            <a:ext cx="1058487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КНИЖКА-МАЛЫШКА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«Пожарная безопасность»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55" y="462851"/>
            <a:ext cx="12011892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1801" y="4908262"/>
            <a:ext cx="8377014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Выполнила:</a:t>
            </a:r>
          </a:p>
          <a:p>
            <a:pPr algn="r">
              <a:lnSpc>
                <a:spcPct val="107000"/>
              </a:lnSpc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оспитатель </a:t>
            </a:r>
          </a:p>
          <a:p>
            <a:pPr algn="r">
              <a:lnSpc>
                <a:spcPct val="107000"/>
              </a:lnSpc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Витенко Ольга Александровна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86122" y="6282652"/>
            <a:ext cx="1247457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Орск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ДC-17\Desktop\ОА\IMG_20250130_1311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r="22577"/>
          <a:stretch/>
        </p:blipFill>
        <p:spPr bwMode="auto">
          <a:xfrm>
            <a:off x="1008402" y="2927408"/>
            <a:ext cx="2828659" cy="34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55335" y="358924"/>
            <a:ext cx="8400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Муниципальное дошкольное образовательное автономное учреждение</a:t>
            </a:r>
            <a:endParaRPr lang="ru-RU" sz="36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«Детский сад № 99 комбинированного вида «Домовенок» г. Орска»</a:t>
            </a:r>
            <a:endParaRPr lang="ru-RU" sz="36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59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559" y="563880"/>
            <a:ext cx="11978639" cy="562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осознанного и ответственного отношение к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 правил пожарной безопасности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1.Образовательные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профессией пожарного, его экипировкой и обязанностями.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понять детям ,что огонь может быть полезным и опасным.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2.Развивающие: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представлений о правилах пожарной безопасности. Помочь детям запомнить правила пожарной безопасности.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Воспитательная: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осторожности и самосохранения.</a:t>
            </a:r>
          </a:p>
          <a:p>
            <a:r>
              <a:rPr lang="ru-RU" sz="2000" dirty="0"/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316" y="1162228"/>
            <a:ext cx="8058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Материал: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Книжка </a:t>
            </a:r>
            <a:r>
              <a:rPr lang="ru-RU" b="1" dirty="0">
                <a:solidFill>
                  <a:srgbClr val="002060"/>
                </a:solidFill>
              </a:rPr>
              <a:t>«Пожарная безопасность» изготовлена из фетра ,пособие безопасное, практичное, легкое, эстетичное 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Главный </a:t>
            </a:r>
            <a:r>
              <a:rPr lang="ru-RU" b="1" dirty="0">
                <a:solidFill>
                  <a:srgbClr val="002060"/>
                </a:solidFill>
              </a:rPr>
              <a:t>принцип книжки-доступность .</a:t>
            </a:r>
            <a:r>
              <a:rPr lang="ru-RU" b="1" dirty="0" err="1" smtClean="0">
                <a:solidFill>
                  <a:srgbClr val="002060"/>
                </a:solidFill>
              </a:rPr>
              <a:t>Все,что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 ней </a:t>
            </a:r>
            <a:r>
              <a:rPr lang="ru-RU" b="1" dirty="0" smtClean="0">
                <a:solidFill>
                  <a:srgbClr val="002060"/>
                </a:solidFill>
              </a:rPr>
              <a:t>представлено, находится </a:t>
            </a:r>
            <a:r>
              <a:rPr lang="ru-RU" b="1" dirty="0">
                <a:solidFill>
                  <a:srgbClr val="002060"/>
                </a:solidFill>
              </a:rPr>
              <a:t>в полном распоряжении детей.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Формы </a:t>
            </a:r>
            <a:r>
              <a:rPr lang="ru-RU" b="1" dirty="0">
                <a:solidFill>
                  <a:srgbClr val="C00000"/>
                </a:solidFill>
              </a:rPr>
              <a:t>работы с пособием </a:t>
            </a:r>
            <a:r>
              <a:rPr lang="ru-RU" b="1" dirty="0">
                <a:solidFill>
                  <a:srgbClr val="002060"/>
                </a:solidFill>
              </a:rPr>
              <a:t>«Пожарная безопасность» -</a:t>
            </a:r>
            <a:r>
              <a:rPr lang="ru-RU" b="1" dirty="0" err="1" smtClean="0">
                <a:solidFill>
                  <a:srgbClr val="002060"/>
                </a:solidFill>
              </a:rPr>
              <a:t>индивидуальная,подгрупповая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2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591" y="777667"/>
            <a:ext cx="80074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предлагает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книжку.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Загадывает загадку: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Спички-это не игрушка,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целый дом спалить.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взрослых не послушать,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негде будет жить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вопросы: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-Что может случиться, если дети возьмут спички?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-Покажите пожарную машину.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-какой номер телефона у пожарной службы?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C-17\Desktop\ОА\IMG_20250130_123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28" y="1623699"/>
            <a:ext cx="4329862" cy="32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8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947" y="999858"/>
            <a:ext cx="65525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 показывает игрокам машины (пожарная, скорая помощь, полиция и т.п.), предлагает найти номер телефона этой службы.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вариант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 читает отрывок сказки «Кошкин дом»,  «Путаница» предлагает игрокам составить сюжет к эпизоду сказки, рассказать, что случилось с героями.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ДC-17\Desktop\ОА\IMG_20250130_130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64" y="307649"/>
            <a:ext cx="3882640" cy="2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C-17\Desktop\ОА\IMG_20250130_1309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5"/>
          <a:stretch/>
        </p:blipFill>
        <p:spPr bwMode="auto">
          <a:xfrm>
            <a:off x="6151821" y="4499362"/>
            <a:ext cx="3244358" cy="20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C-17\Desktop\ОА\IMG_20250130_130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01" y="4499362"/>
            <a:ext cx="2746048" cy="20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4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un9-77.userapi.com/impf/c851416/v851416544/1a5fd7/2ZGuDMhs1WM.jpg?size=1024x767&amp;quality=96&amp;sign=ea396f27716768626a24cd6d75763e2c&amp;c_uniq_tag=yVneNo3qH8iAyKbUhb1MOs1_CnrjoJSXlbOj_GkCRws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5406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914</TotalTime>
  <Words>230</Words>
  <Application>Microsoft Office PowerPoint</Application>
  <PresentationFormat>Произвольный</PresentationFormat>
  <Paragraphs>53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ДC-17</cp:lastModifiedBy>
  <cp:revision>161</cp:revision>
  <dcterms:created xsi:type="dcterms:W3CDTF">2020-06-13T04:57:59Z</dcterms:created>
  <dcterms:modified xsi:type="dcterms:W3CDTF">2025-01-30T12:01:02Z</dcterms:modified>
</cp:coreProperties>
</file>