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0" d="100"/>
          <a:sy n="60" d="100"/>
        </p:scale>
        <p:origin x="16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D22F-1116-4177-907A-CDBA4524D8B4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7330-8C7B-4158-9821-9E4274E08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01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D22F-1116-4177-907A-CDBA4524D8B4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7330-8C7B-4158-9821-9E4274E08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D22F-1116-4177-907A-CDBA4524D8B4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7330-8C7B-4158-9821-9E4274E08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18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D22F-1116-4177-907A-CDBA4524D8B4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7330-8C7B-4158-9821-9E4274E08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14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D22F-1116-4177-907A-CDBA4524D8B4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7330-8C7B-4158-9821-9E4274E08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4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D22F-1116-4177-907A-CDBA4524D8B4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7330-8C7B-4158-9821-9E4274E08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5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D22F-1116-4177-907A-CDBA4524D8B4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7330-8C7B-4158-9821-9E4274E08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D22F-1116-4177-907A-CDBA4524D8B4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7330-8C7B-4158-9821-9E4274E08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5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D22F-1116-4177-907A-CDBA4524D8B4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7330-8C7B-4158-9821-9E4274E08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5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D22F-1116-4177-907A-CDBA4524D8B4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7330-8C7B-4158-9821-9E4274E08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2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D22F-1116-4177-907A-CDBA4524D8B4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7330-8C7B-4158-9821-9E4274E08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31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ED22F-1116-4177-907A-CDBA4524D8B4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D7330-8C7B-4158-9821-9E4274E08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38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3" Type="http://schemas.openxmlformats.org/officeDocument/2006/relationships/hyperlink" Target="https://goldfish104.netboard.me/vcs2abvjlx2m/?link=8Vnb2w3X-OksuQoya-eYnsVThh" TargetMode="External" /><Relationship Id="rId7" Type="http://schemas.microsoft.com/office/2007/relationships/hdphoto" Target="../media/hdphoto2.wdp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3.png" /><Relationship Id="rId5" Type="http://schemas.microsoft.com/office/2007/relationships/hdphoto" Target="../media/hdphoto1.wdp" /><Relationship Id="rId10" Type="http://schemas.microsoft.com/office/2007/relationships/hdphoto" Target="../media/hdphoto3.wdp" /><Relationship Id="rId4" Type="http://schemas.openxmlformats.org/officeDocument/2006/relationships/image" Target="../media/image2.png" /><Relationship Id="rId9" Type="http://schemas.openxmlformats.org/officeDocument/2006/relationships/image" Target="../media/image5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6.png" /><Relationship Id="rId7" Type="http://schemas.microsoft.com/office/2007/relationships/hdphoto" Target="../media/hdphoto5.wdp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8.png" /><Relationship Id="rId11" Type="http://schemas.microsoft.com/office/2007/relationships/hdphoto" Target="../media/hdphoto7.wdp" /><Relationship Id="rId5" Type="http://schemas.microsoft.com/office/2007/relationships/hdphoto" Target="../media/hdphoto4.wdp" /><Relationship Id="rId10" Type="http://schemas.openxmlformats.org/officeDocument/2006/relationships/image" Target="../media/image10.png" /><Relationship Id="rId4" Type="http://schemas.openxmlformats.org/officeDocument/2006/relationships/image" Target="../media/image7.png" /><Relationship Id="rId9" Type="http://schemas.microsoft.com/office/2007/relationships/hdphoto" Target="../media/hdphoto6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63310" y="5065718"/>
            <a:ext cx="2791536" cy="156949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3"/>
              </a:rPr>
              <a:t>https://goldfish104.netboard.me/vcs2abvjlx2m/?link=8Vnb2w3X-OksuQoya-eYnsVThh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9" name="Picture 2" descr="http://www.edudemic.com/wp-content/uploads/2014/07/google-forms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714" r="97143">
                        <a14:foregroundMark x1="9571" y1="26400" x2="9571" y2="26400"/>
                        <a14:foregroundMark x1="8429" y1="29400" x2="8286" y2="40000"/>
                        <a14:foregroundMark x1="21429" y1="34000" x2="22857" y2="40200"/>
                        <a14:foregroundMark x1="31000" y1="35200" x2="32286" y2="39000"/>
                        <a14:foregroundMark x1="41429" y1="34600" x2="42000" y2="37200"/>
                        <a14:foregroundMark x1="50143" y1="28200" x2="51000" y2="37000"/>
                        <a14:foregroundMark x1="54429" y1="34600" x2="55429" y2="39800"/>
                        <a14:foregroundMark x1="36857" y1="31800" x2="38571" y2="36400"/>
                        <a14:foregroundMark x1="64857" y1="33000" x2="64857" y2="33000"/>
                        <a14:foregroundMark x1="68571" y1="34200" x2="68571" y2="34200"/>
                        <a14:foregroundMark x1="74571" y1="34400" x2="74571" y2="34400"/>
                        <a14:foregroundMark x1="78429" y1="34400" x2="78429" y2="34400"/>
                        <a14:foregroundMark x1="89286" y1="36400" x2="89286" y2="36400"/>
                        <a14:foregroundMark x1="35286" y1="30000" x2="35286" y2="30000"/>
                        <a14:foregroundMark x1="33286" y1="31400" x2="33286" y2="31400"/>
                        <a14:foregroundMark x1="33000" y1="66800" x2="33000" y2="66800"/>
                        <a14:foregroundMark x1="28429" y1="59400" x2="35286" y2="69400"/>
                        <a14:foregroundMark x1="50286" y1="61800" x2="53857" y2="67400"/>
                        <a14:foregroundMark x1="66286" y1="58800" x2="71286" y2="69600"/>
                        <a14:foregroundMark x1="83857" y1="58400" x2="89286" y2="70000"/>
                        <a14:foregroundMark x1="52429" y1="57000" x2="53857" y2="58800"/>
                        <a14:foregroundMark x1="55143" y1="59200" x2="56286" y2="61000"/>
                        <a14:foregroundMark x1="52429" y1="56000" x2="51714" y2="54600"/>
                        <a14:foregroundMark x1="63571" y1="55400" x2="64143" y2="56600"/>
                        <a14:foregroundMark x1="25714" y1="57200" x2="26571" y2="57200"/>
                      </a14:backgroundRemoval>
                    </a14:imgEffect>
                  </a14:imgLayer>
                </a14:imgProps>
              </a:ext>
            </a:extLst>
          </a:blip>
          <a:srcRect t="19356" b="19452"/>
          <a:stretch/>
        </p:blipFill>
        <p:spPr bwMode="auto">
          <a:xfrm>
            <a:off x="6215776" y="4800664"/>
            <a:ext cx="2701925" cy="1180972"/>
          </a:xfrm>
          <a:prstGeom prst="rect">
            <a:avLst/>
          </a:prstGeom>
          <a:noFill/>
        </p:spPr>
      </p:pic>
      <p:sp>
        <p:nvSpPr>
          <p:cNvPr id="10" name="Объект 4"/>
          <p:cNvSpPr>
            <a:spLocks noGrp="1"/>
          </p:cNvSpPr>
          <p:nvPr>
            <p:ph sz="half" idx="1"/>
          </p:nvPr>
        </p:nvSpPr>
        <p:spPr>
          <a:xfrm>
            <a:off x="6162531" y="2712022"/>
            <a:ext cx="2893326" cy="208864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возможностей </a:t>
            </a:r>
            <a:r>
              <a:rPr lang="ru-RU" sz="1800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endParaRPr lang="ru-RU" sz="1800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оптимизации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старшего воспитателя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50" b="99089" l="2507" r="98886">
                        <a14:foregroundMark x1="21170" y1="84282" x2="27298" y2="93622"/>
                        <a14:foregroundMark x1="8217" y1="54214" x2="4735" y2="64692"/>
                        <a14:foregroundMark x1="14206" y1="49203" x2="16852" y2="48292"/>
                        <a14:foregroundMark x1="16156" y1="47836" x2="17688" y2="47836"/>
                        <a14:foregroundMark x1="9610" y1="59681" x2="8357" y2="68793"/>
                        <a14:foregroundMark x1="8635" y1="69476" x2="13370" y2="81321"/>
                        <a14:foregroundMark x1="13788" y1="82460" x2="21309" y2="89294"/>
                        <a14:foregroundMark x1="8774" y1="56948" x2="22145" y2="46925"/>
                        <a14:foregroundMark x1="27159" y1="61959" x2="85794" y2="67654"/>
                        <a14:foregroundMark x1="22423" y1="43964" x2="46797" y2="18679"/>
                        <a14:foregroundMark x1="64485" y1="17312" x2="67409" y2="19590"/>
                        <a14:foregroundMark x1="57103" y1="35080" x2="70334" y2="27107"/>
                        <a14:foregroundMark x1="65181" y1="16629" x2="68663" y2="17540"/>
                        <a14:foregroundMark x1="61421" y1="38724" x2="73816" y2="29157"/>
                        <a14:foregroundMark x1="49304" y1="92027" x2="52786" y2="94077"/>
                        <a14:foregroundMark x1="41922" y1="30752" x2="47214" y2="37813"/>
                        <a14:foregroundMark x1="47075" y1="43280" x2="44429" y2="65376"/>
                        <a14:foregroundMark x1="45265" y1="49886" x2="55432" y2="71754"/>
                        <a14:foregroundMark x1="38997" y1="45786" x2="68663" y2="47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22" y="1054159"/>
            <a:ext cx="2595435" cy="1586902"/>
          </a:xfrm>
          <a:prstGeom prst="rect">
            <a:avLst/>
          </a:prstGeom>
        </p:spPr>
      </p:pic>
      <p:sp>
        <p:nvSpPr>
          <p:cNvPr id="12" name="Объект 4"/>
          <p:cNvSpPr>
            <a:spLocks noGrp="1"/>
          </p:cNvSpPr>
          <p:nvPr>
            <p:ph sz="half" idx="1"/>
          </p:nvPr>
        </p:nvSpPr>
        <p:spPr>
          <a:xfrm>
            <a:off x="3125337" y="5629167"/>
            <a:ext cx="2893326" cy="92175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Портнова Елена Александровна,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ВКК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«ЦРР – детский сад № 104» г. Орска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/>
          <a:srcRect l="3386" t="14038" r="22775" b="7231"/>
          <a:stretch/>
        </p:blipFill>
        <p:spPr>
          <a:xfrm>
            <a:off x="123695" y="2857496"/>
            <a:ext cx="2857773" cy="1978055"/>
          </a:xfrm>
          <a:prstGeom prst="rect">
            <a:avLst/>
          </a:prstGeom>
        </p:spPr>
      </p:pic>
      <p:sp>
        <p:nvSpPr>
          <p:cNvPr id="15" name="Объект 4"/>
          <p:cNvSpPr>
            <a:spLocks noGrp="1"/>
          </p:cNvSpPr>
          <p:nvPr>
            <p:ph sz="half" idx="1"/>
          </p:nvPr>
        </p:nvSpPr>
        <p:spPr>
          <a:xfrm>
            <a:off x="3151959" y="323842"/>
            <a:ext cx="3010572" cy="506730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</a:t>
            </a:r>
            <a:r>
              <a:rPr lang="en-US" sz="2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endParaRPr lang="ru-RU" sz="2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</a:t>
            </a:r>
            <a:r>
              <a:rPr lang="en-US" sz="2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2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создавать и редактировать текстовые документы.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Этот текстовый редактор имеет ряд преимуществ, таких как совместный доступ, комментирование, возможность вставлять различные элементы и большой выбор дополнений, позволяющих оптимизировать работу и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экономить время.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2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Таблицы, </a:t>
            </a:r>
            <a:r>
              <a:rPr lang="ru-RU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анализировать и визуализировать данные.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2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</a:t>
            </a:r>
            <a:r>
              <a:rPr lang="ru-RU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представлять информацию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2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</a:t>
            </a:r>
            <a:r>
              <a:rPr lang="ru-RU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возможность создавать схемы, диаграммы и другие типы изображений.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4"/>
          <p:cNvSpPr>
            <a:spLocks noGrp="1"/>
          </p:cNvSpPr>
          <p:nvPr>
            <p:ph sz="half" idx="1"/>
          </p:nvPr>
        </p:nvSpPr>
        <p:spPr>
          <a:xfrm>
            <a:off x="7000775" y="6363068"/>
            <a:ext cx="1216837" cy="25782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Орск, 2023</a:t>
            </a:r>
            <a:endParaRPr lang="ru-RU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6651522" y="784721"/>
            <a:ext cx="2072149" cy="733211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8447788"/>
              </a:avLst>
            </a:prstTxWarp>
          </a:bodyPr>
          <a:lstStyle/>
          <a:p>
            <a:pPr algn="ctr" rtl="0">
              <a:buNone/>
            </a:pPr>
            <a:r>
              <a:rPr lang="ru-RU" sz="900" b="1" kern="10" dirty="0">
                <a:ln w="1460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5B8B7">
                        <a:gamma/>
                        <a:tint val="30980"/>
                        <a:invGamma/>
                      </a:srgbClr>
                    </a:gs>
                    <a:gs pos="100000">
                      <a:srgbClr val="E5B8B7"/>
                    </a:gs>
                  </a:gsLst>
                  <a:lin ang="5400000" scaled="1"/>
                </a:gradFill>
                <a:effectLst>
                  <a:outerShdw dist="29783" dir="6914402" algn="ctr" rotWithShape="0">
                    <a:srgbClr val="7F7F7F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Региональный фестиваль</a:t>
            </a:r>
          </a:p>
          <a:p>
            <a:pPr algn="ctr" rtl="0">
              <a:buNone/>
            </a:pPr>
            <a:r>
              <a:rPr lang="ru-RU" sz="900" b="1" kern="10" dirty="0">
                <a:ln w="1460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5B8B7">
                        <a:gamma/>
                        <a:tint val="30980"/>
                        <a:invGamma/>
                      </a:srgbClr>
                    </a:gs>
                    <a:gs pos="100000">
                      <a:srgbClr val="E5B8B7"/>
                    </a:gs>
                  </a:gsLst>
                  <a:lin ang="5400000" scaled="1"/>
                </a:gradFill>
                <a:effectLst>
                  <a:outerShdw dist="29783" dir="6914402" algn="ctr" rotWithShape="0">
                    <a:srgbClr val="7F7F7F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у</a:t>
            </a:r>
            <a:r>
              <a:rPr lang="ru-RU" sz="900" b="1" kern="10" spc="0" dirty="0">
                <a:ln w="1460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5B8B7">
                        <a:gamma/>
                        <a:tint val="30980"/>
                        <a:invGamma/>
                      </a:srgbClr>
                    </a:gs>
                    <a:gs pos="100000">
                      <a:srgbClr val="E5B8B7"/>
                    </a:gs>
                  </a:gsLst>
                  <a:lin ang="5400000" scaled="1"/>
                </a:gradFill>
                <a:effectLst>
                  <a:outerShdw dist="29783" dir="6914402" algn="ctr" rotWithShape="0">
                    <a:srgbClr val="7F7F7F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спешных образовательных </a:t>
            </a:r>
          </a:p>
          <a:p>
            <a:pPr algn="ctr" rtl="0">
              <a:buNone/>
            </a:pPr>
            <a:r>
              <a:rPr lang="ru-RU" sz="900" b="1" kern="10" spc="0" dirty="0">
                <a:ln w="1460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5B8B7">
                        <a:gamma/>
                        <a:tint val="30980"/>
                        <a:invGamma/>
                      </a:srgbClr>
                    </a:gs>
                    <a:gs pos="100000">
                      <a:srgbClr val="E5B8B7"/>
                    </a:gs>
                  </a:gsLst>
                  <a:lin ang="5400000" scaled="1"/>
                </a:gradFill>
                <a:effectLst>
                  <a:outerShdw dist="29783" dir="6914402" algn="ctr" rotWithShape="0">
                    <a:srgbClr val="7F7F7F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практик ДОО</a:t>
            </a:r>
          </a:p>
        </p:txBody>
      </p:sp>
      <p:pic>
        <p:nvPicPr>
          <p:cNvPr id="18" name="Picture 11" descr="https://avatars.mds.yandex.net/i?id=dd8443b39ba502c7c7598364c8293bebc1fdacd5-7761368-images-thumbs&amp;n=1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25" b="96563" l="5152" r="95152">
                        <a14:foregroundMark x1="45152" y1="39375" x2="60606" y2="53750"/>
                        <a14:foregroundMark x1="56061" y1="35000" x2="39394" y2="39063"/>
                        <a14:foregroundMark x1="14242" y1="80000" x2="14242" y2="80000"/>
                        <a14:foregroundMark x1="8182" y1="82500" x2="8182" y2="82500"/>
                        <a14:foregroundMark x1="6667" y1="88438" x2="6667" y2="88438"/>
                        <a14:foregroundMark x1="9394" y1="89688" x2="9394" y2="89688"/>
                        <a14:foregroundMark x1="15455" y1="89375" x2="15455" y2="89375"/>
                        <a14:foregroundMark x1="18182" y1="86563" x2="18182" y2="86563"/>
                        <a14:foregroundMark x1="15152" y1="85313" x2="15152" y2="85313"/>
                        <a14:foregroundMark x1="9394" y1="80313" x2="9394" y2="80313"/>
                        <a14:foregroundMark x1="6667" y1="84688" x2="6667" y2="84688"/>
                        <a14:foregroundMark x1="11212" y1="90625" x2="11212" y2="90625"/>
                        <a14:foregroundMark x1="18788" y1="85625" x2="18788" y2="85625"/>
                        <a14:foregroundMark x1="21212" y1="85625" x2="21212" y2="85625"/>
                        <a14:foregroundMark x1="24545" y1="85938" x2="24545" y2="85938"/>
                        <a14:foregroundMark x1="25455" y1="87813" x2="25455" y2="87813"/>
                        <a14:foregroundMark x1="22424" y1="90625" x2="22424" y2="90625"/>
                        <a14:foregroundMark x1="33030" y1="84375" x2="33030" y2="84375"/>
                        <a14:foregroundMark x1="33636" y1="87500" x2="33636" y2="87500"/>
                        <a14:foregroundMark x1="28788" y1="89063" x2="28788" y2="89063"/>
                        <a14:foregroundMark x1="37273" y1="89063" x2="37273" y2="89063"/>
                        <a14:foregroundMark x1="42727" y1="89063" x2="42727" y2="89063"/>
                        <a14:foregroundMark x1="41818" y1="85938" x2="41818" y2="85938"/>
                        <a14:foregroundMark x1="42727" y1="91875" x2="42727" y2="91875"/>
                        <a14:foregroundMark x1="45152" y1="82188" x2="45152" y2="82188"/>
                        <a14:foregroundMark x1="47879" y1="85938" x2="47879" y2="85938"/>
                        <a14:foregroundMark x1="60606" y1="84688" x2="60606" y2="84688"/>
                        <a14:foregroundMark x1="66364" y1="86563" x2="66364" y2="86563"/>
                        <a14:foregroundMark x1="70000" y1="87500" x2="70000" y2="87500"/>
                        <a14:foregroundMark x1="69697" y1="81250" x2="69697" y2="81250"/>
                        <a14:foregroundMark x1="71818" y1="88125" x2="71818" y2="88125"/>
                        <a14:foregroundMark x1="81515" y1="88125" x2="81515" y2="88125"/>
                        <a14:foregroundMark x1="90000" y1="87500" x2="90000" y2="87500"/>
                        <a14:foregroundMark x1="92121" y1="90625" x2="92121" y2="90625"/>
                        <a14:foregroundMark x1="89394" y1="90625" x2="89394" y2="90625"/>
                        <a14:backgroundMark x1="22121" y1="87188" x2="22121" y2="87188"/>
                        <a14:backgroundMark x1="83939" y1="85000" x2="83939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98" r="18891" b="25913"/>
          <a:stretch/>
        </p:blipFill>
        <p:spPr bwMode="auto">
          <a:xfrm>
            <a:off x="2317145" y="219673"/>
            <a:ext cx="691645" cy="82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4"/>
          <p:cNvSpPr>
            <a:spLocks noGrp="1"/>
          </p:cNvSpPr>
          <p:nvPr>
            <p:ph sz="half" idx="1"/>
          </p:nvPr>
        </p:nvSpPr>
        <p:spPr>
          <a:xfrm>
            <a:off x="163310" y="323842"/>
            <a:ext cx="2702257" cy="209872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удобный инструмент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презентаций, редактирования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совместной работе над ними, который позволяет педагогу (или родителям) и тем, кого он выбирает в качестве соавторов, редактировать файлы в реальном режиме времени не только с компьютеров, но и со смартфонов, планшетов, ноутбуков.</a:t>
            </a:r>
          </a:p>
        </p:txBody>
      </p:sp>
    </p:spTree>
    <p:extLst>
      <p:ext uri="{BB962C8B-B14F-4D97-AF65-F5344CB8AC3E}">
        <p14:creationId xmlns:p14="http://schemas.microsoft.com/office/powerpoint/2010/main" val="390827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38979" y="313899"/>
            <a:ext cx="2791536" cy="35723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возможности данного сервиса достаточно широки: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 публиковать загруженные в «</a:t>
            </a:r>
            <a:r>
              <a:rPr lang="ru-RU" sz="1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Диск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фотографии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совместно редактировать документы, делиться ими, не используя при этом электронную почту;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дает возможность создавать новые документы, открывать к ним доступ другим пользователям, и таким образом;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хранилище автоматически помещаются файлы, прикрепленные к входящим и исходящим сообщениям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сами электронные письма, а также все фотографии, загруженные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4"/>
          <p:cNvSpPr>
            <a:spLocks noGrp="1"/>
          </p:cNvSpPr>
          <p:nvPr>
            <p:ph sz="half" idx="1"/>
          </p:nvPr>
        </p:nvSpPr>
        <p:spPr>
          <a:xfrm>
            <a:off x="6018663" y="2868706"/>
            <a:ext cx="2893326" cy="3682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мобильного образования посредством применения сервисов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ряд преимуществ:</a:t>
            </a:r>
          </a:p>
          <a:p>
            <a:pPr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информации с любого устройства, подключённого к интернету</a:t>
            </a:r>
          </a:p>
          <a:p>
            <a:pPr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с данными для чтения или редактирования</a:t>
            </a:r>
          </a:p>
          <a:p>
            <a:pPr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 от операционной системы и программного обеспечения на локальном компьютере</a:t>
            </a:r>
          </a:p>
          <a:p>
            <a:pPr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бесплатно использовать различных приложений</a:t>
            </a:r>
          </a:p>
          <a:p>
            <a:pPr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оперативность</a:t>
            </a: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aybaz.ru/wp-content/uploads/e/8/5/e85ccf91da5e78732a686177d309f6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63" y="368672"/>
            <a:ext cx="2914713" cy="235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979" y="4212431"/>
            <a:ext cx="27915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 </a:t>
            </a:r>
            <a:r>
              <a:rPr lang="ru-RU" sz="1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возможности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совместного доступа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работы над документами.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совместно писать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ежедневные планы работы воспитателя, заполнять диагностические карты, разрабатывать образовательные программы и сценарии утренников.</a:t>
            </a:r>
          </a:p>
        </p:txBody>
      </p:sp>
      <p:pic>
        <p:nvPicPr>
          <p:cNvPr id="1026" name="Picture 2" descr="https://i.playground.ru/e/b2qIPchqm-fK9Sa5E7AuZg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83" b="71509" l="25563" r="70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99" t="15799" r="29218" b="27410"/>
          <a:stretch/>
        </p:blipFill>
        <p:spPr bwMode="auto">
          <a:xfrm>
            <a:off x="2228850" y="572610"/>
            <a:ext cx="752618" cy="65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wyers-age.ru/wp-content/uploads/0/2/e/02e09381379f9c2caaf8066c5673a9bf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712" b="84746" l="24667" r="75143">
                        <a14:foregroundMark x1="26190" y1="72542" x2="26190" y2="72542"/>
                        <a14:foregroundMark x1="26190" y1="72542" x2="26190" y2="72542"/>
                        <a14:foregroundMark x1="26000" y1="68814" x2="26000" y2="68814"/>
                        <a14:foregroundMark x1="31143" y1="65424" x2="31143" y2="65424"/>
                        <a14:foregroundMark x1="32000" y1="75424" x2="32000" y2="75424"/>
                        <a14:foregroundMark x1="29905" y1="77288" x2="29905" y2="77288"/>
                        <a14:foregroundMark x1="30952" y1="76610" x2="30952" y2="76610"/>
                        <a14:foregroundMark x1="34095" y1="75085" x2="34095" y2="75085"/>
                        <a14:foregroundMark x1="37238" y1="72542" x2="37238" y2="72542"/>
                        <a14:foregroundMark x1="37429" y1="69831" x2="37429" y2="69831"/>
                        <a14:foregroundMark x1="39905" y1="72542" x2="39905" y2="72542"/>
                        <a14:foregroundMark x1="45143" y1="73220" x2="45143" y2="73220"/>
                        <a14:foregroundMark x1="43429" y1="71695" x2="43429" y2="71695"/>
                        <a14:foregroundMark x1="50381" y1="73220" x2="50381" y2="73220"/>
                        <a14:foregroundMark x1="52667" y1="73898" x2="52667" y2="73898"/>
                        <a14:foregroundMark x1="55524" y1="76610" x2="55524" y2="76610"/>
                        <a14:foregroundMark x1="60571" y1="71017" x2="60571" y2="71017"/>
                        <a14:foregroundMark x1="65524" y1="72203" x2="65524" y2="72203"/>
                        <a14:foregroundMark x1="62381" y1="72203" x2="62381" y2="72203"/>
                        <a14:foregroundMark x1="68857" y1="71695" x2="68857" y2="71695"/>
                        <a14:foregroundMark x1="70952" y1="72881" x2="70952" y2="72881"/>
                        <a14:foregroundMark x1="35333" y1="69153" x2="35333" y2="69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35" t="10987" r="35551" b="36092"/>
          <a:stretch/>
        </p:blipFill>
        <p:spPr bwMode="auto">
          <a:xfrm>
            <a:off x="2176218" y="3964746"/>
            <a:ext cx="885853" cy="90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sb-smart.ru/wp-content/uploads/3/6/2/362e82218fdbdddf2ed1948235ba77ae.jpe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56" b="96667" l="43229" r="62083">
                        <a14:foregroundMark x1="44688" y1="93056" x2="44688" y2="93056"/>
                        <a14:foregroundMark x1="45625" y1="93750" x2="45625" y2="93750"/>
                        <a14:foregroundMark x1="46979" y1="93750" x2="46979" y2="93750"/>
                        <a14:foregroundMark x1="48646" y1="93750" x2="48646" y2="93750"/>
                        <a14:foregroundMark x1="49479" y1="93611" x2="49479" y2="93611"/>
                        <a14:foregroundMark x1="50521" y1="93889" x2="50521" y2="93889"/>
                        <a14:foregroundMark x1="52396" y1="93194" x2="52396" y2="93194"/>
                        <a14:foregroundMark x1="53646" y1="93611" x2="53646" y2="93611"/>
                        <a14:foregroundMark x1="54479" y1="93611" x2="54479" y2="93611"/>
                        <a14:foregroundMark x1="56354" y1="93750" x2="56354" y2="93750"/>
                        <a14:foregroundMark x1="57708" y1="94306" x2="57708" y2="94306"/>
                        <a14:foregroundMark x1="58438" y1="93889" x2="58438" y2="93889"/>
                        <a14:foregroundMark x1="60833" y1="94167" x2="60833" y2="94167"/>
                        <a14:foregroundMark x1="61354" y1="93333" x2="61354" y2="93333"/>
                        <a14:foregroundMark x1="46250" y1="94028" x2="46250" y2="94028"/>
                        <a14:foregroundMark x1="53333" y1="94444" x2="53333" y2="94444"/>
                        <a14:foregroundMark x1="53542" y1="94444" x2="53542" y2="94444"/>
                        <a14:foregroundMark x1="55313" y1="93889" x2="55313" y2="93889"/>
                        <a14:foregroundMark x1="56667" y1="94306" x2="56667" y2="94306"/>
                        <a14:foregroundMark x1="60417" y1="94583" x2="60417" y2="94583"/>
                        <a14:backgroundMark x1="44375" y1="93194" x2="44583" y2="93194"/>
                        <a14:backgroundMark x1="45938" y1="94028" x2="45938" y2="94028"/>
                        <a14:backgroundMark x1="47292" y1="93889" x2="47292" y2="93889"/>
                        <a14:backgroundMark x1="48438" y1="94028" x2="48438" y2="94028"/>
                        <a14:backgroundMark x1="48438" y1="93750" x2="48438" y2="93750"/>
                        <a14:backgroundMark x1="47188" y1="94028" x2="47188" y2="94028"/>
                        <a14:backgroundMark x1="45729" y1="94028" x2="45729" y2="94028"/>
                        <a14:backgroundMark x1="55104" y1="93889" x2="55104" y2="93889"/>
                        <a14:backgroundMark x1="56458" y1="94167" x2="56458" y2="94167"/>
                        <a14:backgroundMark x1="60417" y1="94167" x2="60417" y2="94167"/>
                        <a14:backgroundMark x1="53438" y1="94167" x2="53438" y2="9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09" t="78876" r="43755" b="8612"/>
          <a:stretch/>
        </p:blipFill>
        <p:spPr bwMode="auto">
          <a:xfrm>
            <a:off x="4969042" y="89194"/>
            <a:ext cx="703142" cy="8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1468" y="299556"/>
            <a:ext cx="26124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 err="1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Google</a:t>
            </a:r>
            <a:r>
              <a:rPr lang="ru-RU" sz="1200" b="1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Таблицы</a:t>
            </a:r>
            <a:r>
              <a:rPr lang="ru-RU" sz="12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сервис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позволит: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12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легко создавать,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совместно использовать и изменять таблицы в Интернете;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общаться в режиме реального времени с другими пользователями, изменяющими таблицу;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создавать сводные таблицы и диаграммы с целью анализа данных.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деятельности педагога детского сада применимы различные виды таблиц: табель посещаемости с автоматическим подсчетом количества пропусков, таблица движения детей, график работы, список записи родителями детей на кружки, диагностические карты, карты контроля.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37" name="Picture 13" descr="https://i.ytimg.com/vi/X-y1rFmCngM/maxresdefault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583" b="82778" l="67891" r="94453">
                        <a14:foregroundMark x1="76328" y1="51389" x2="76641" y2="67778"/>
                        <a14:foregroundMark x1="82734" y1="50556" x2="83984" y2="65833"/>
                        <a14:foregroundMark x1="81016" y1="58194" x2="81484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79" t="19007" r="5929" b="18620"/>
          <a:stretch/>
        </p:blipFill>
        <p:spPr bwMode="auto">
          <a:xfrm>
            <a:off x="5096379" y="3886200"/>
            <a:ext cx="725672" cy="9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030515" y="4056135"/>
            <a:ext cx="25767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«Формы» — онлайн-инструмент от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которого можно составлять опросы, проводить голосования, собирать отзывы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информацию о пользователях.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формах есть встроенная статистика. Можно получить данные по ответам на каждый вопрос. Если данных много или нужно построить графики, информацию из 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Форм» можно экспортировать в 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Таблицы».</a:t>
            </a:r>
          </a:p>
        </p:txBody>
      </p:sp>
    </p:spTree>
    <p:extLst>
      <p:ext uri="{BB962C8B-B14F-4D97-AF65-F5344CB8AC3E}">
        <p14:creationId xmlns:p14="http://schemas.microsoft.com/office/powerpoint/2010/main" val="2308606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442</Words>
  <Application>Microsoft Office PowerPoint</Application>
  <PresentationFormat>Экран (4:3)</PresentationFormat>
  <Paragraphs>58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lari-fedosee@yandex.ru</cp:lastModifiedBy>
  <cp:revision>10</cp:revision>
  <dcterms:created xsi:type="dcterms:W3CDTF">2023-09-17T16:36:51Z</dcterms:created>
  <dcterms:modified xsi:type="dcterms:W3CDTF">2023-09-18T17:44:54Z</dcterms:modified>
</cp:coreProperties>
</file>