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FF0000"/>
                </a:solidFill>
                <a:effectLst/>
              </a:rPr>
              <a:t>Муниципальное дошкольное образовательное автономное учреждение</a:t>
            </a:r>
            <a:br>
              <a:rPr lang="ru-RU" sz="1600" dirty="0" smtClean="0">
                <a:solidFill>
                  <a:srgbClr val="FF0000"/>
                </a:solidFill>
                <a:effectLst/>
              </a:rPr>
            </a:br>
            <a:r>
              <a:rPr lang="ru-RU" sz="1600" dirty="0" smtClean="0">
                <a:solidFill>
                  <a:srgbClr val="FF0000"/>
                </a:solidFill>
                <a:effectLst/>
              </a:rPr>
              <a:t>«Детский сад № 62 «Чайка» комбинированного вида  г. Орска»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196752"/>
            <a:ext cx="6400800" cy="792088"/>
          </a:xfrm>
        </p:spPr>
        <p:txBody>
          <a:bodyPr>
            <a:normAutofit fontScale="40000" lnSpcReduction="20000"/>
          </a:bodyPr>
          <a:lstStyle/>
          <a:p>
            <a:r>
              <a:rPr lang="ru-RU" sz="4000" i="1" dirty="0" smtClean="0">
                <a:solidFill>
                  <a:srgbClr val="FFFF00"/>
                </a:solidFill>
              </a:rPr>
              <a:t>Дидактическая игра по формированию элементарных математических представлений</a:t>
            </a:r>
            <a:endParaRPr lang="ru-RU" sz="4000" dirty="0" smtClean="0">
              <a:solidFill>
                <a:srgbClr val="FFFF00"/>
              </a:solidFill>
            </a:endParaRPr>
          </a:p>
          <a:p>
            <a:r>
              <a:rPr lang="ru-RU" sz="4000" dirty="0" smtClean="0">
                <a:solidFill>
                  <a:srgbClr val="FFFF00"/>
                </a:solidFill>
              </a:rPr>
              <a:t>« Чудо Крышечки»</a:t>
            </a:r>
          </a:p>
          <a:p>
            <a:endParaRPr lang="ru-RU" sz="4000" dirty="0" smtClean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907704" y="6381328"/>
            <a:ext cx="6400800" cy="28803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Подготовила: воспитатель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Кранга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Вера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Михайловна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984" t="2867" r="-323"/>
          <a:stretch>
            <a:fillRect/>
          </a:stretch>
        </p:blipFill>
        <p:spPr bwMode="auto">
          <a:xfrm rot="5400000">
            <a:off x="1943707" y="1232757"/>
            <a:ext cx="439248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755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6642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+mn-lt"/>
              </a:rPr>
              <a:t>Цель: развитие мелкой моторики, координации, пространственного мышления, сенсорных ощущений, творческого воображения, внимания, памяти, фантазии.</a:t>
            </a:r>
            <a:br>
              <a:rPr lang="ru-RU" sz="2800" dirty="0" smtClean="0">
                <a:solidFill>
                  <a:srgbClr val="FFFF00"/>
                </a:solidFill>
                <a:latin typeface="+mn-lt"/>
              </a:rPr>
            </a:br>
            <a:endParaRPr lang="ru-RU" sz="2800" dirty="0"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95536" y="2852936"/>
            <a:ext cx="8229600" cy="3845064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rgbClr val="FFFF00"/>
                </a:solidFill>
              </a:rPr>
              <a:t>Задачи: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Образовательные: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-создать игровую обстановку, закрепить знания цветов, счёт.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Развивающие: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-развивать сенсорные способности;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- развивать мелкую моторику рук, координацию движений;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- развивать творческое воображение, фантазию.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Воспитательные: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-формировать навыки сотрудничества, взаимопомощи, доброжелательности, самостоятельности;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-воспитывать усидчивость, самостоятельность в работе, умение называть то, что нарисовано на картинке.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1200" y="170968"/>
            <a:ext cx="4536507" cy="45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4008" y="2132856"/>
            <a:ext cx="43924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63" t="-2" r="34877" b="27380"/>
          <a:stretch>
            <a:fillRect/>
          </a:stretch>
        </p:blipFill>
        <p:spPr bwMode="auto">
          <a:xfrm rot="5400000">
            <a:off x="-180529" y="1052738"/>
            <a:ext cx="568863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t="4175" r="16970" b="5607"/>
          <a:stretch>
            <a:fillRect/>
          </a:stretch>
        </p:blipFill>
        <p:spPr bwMode="auto">
          <a:xfrm rot="5400000">
            <a:off x="4031940" y="1448780"/>
            <a:ext cx="56166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+mn-lt"/>
              </a:rPr>
              <a:t>Спасибо за внимание</a:t>
            </a:r>
            <a:endParaRPr lang="ru-RU" sz="5400" dirty="0">
              <a:latin typeface="+mn-lt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504056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145</TotalTime>
  <Words>29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Муниципальное дошкольное образовательное автономное учреждение «Детский сад № 62 «Чайка» комбинированного вида  г. Орска»  </vt:lpstr>
      <vt:lpstr>Цель: развитие мелкой моторики, координации, пространственного мышления, сенсорных ощущений, творческого воображения, внимания, памяти, фантазии. </vt:lpstr>
      <vt:lpstr>Слайд 3</vt:lpstr>
      <vt:lpstr>Слайд 4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detsa</dc:creator>
  <cp:lastModifiedBy>Домашний</cp:lastModifiedBy>
  <cp:revision>18</cp:revision>
  <dcterms:created xsi:type="dcterms:W3CDTF">2022-02-02T04:59:44Z</dcterms:created>
  <dcterms:modified xsi:type="dcterms:W3CDTF">2024-10-13T04:46:13Z</dcterms:modified>
</cp:coreProperties>
</file>