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-264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C922C-94E0-414A-8CE1-C4D3B62B1BAC}" type="datetimeFigureOut">
              <a:rPr lang="ru-RU" smtClean="0"/>
              <a:pPr/>
              <a:t>14.10.2024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08F6C-1FB1-43F8-93F8-86F2CE597E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59047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C922C-94E0-414A-8CE1-C4D3B62B1BAC}" type="datetimeFigureOut">
              <a:rPr lang="ru-RU" smtClean="0"/>
              <a:pPr/>
              <a:t>14.10.2024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08F6C-1FB1-43F8-93F8-86F2CE597E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40809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C922C-94E0-414A-8CE1-C4D3B62B1BAC}" type="datetimeFigureOut">
              <a:rPr lang="ru-RU" smtClean="0"/>
              <a:pPr/>
              <a:t>14.10.2024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08F6C-1FB1-43F8-93F8-86F2CE597E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39933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C922C-94E0-414A-8CE1-C4D3B62B1BAC}" type="datetimeFigureOut">
              <a:rPr lang="ru-RU" smtClean="0"/>
              <a:pPr/>
              <a:t>14.10.2024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08F6C-1FB1-43F8-93F8-86F2CE597E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54061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C922C-94E0-414A-8CE1-C4D3B62B1BAC}" type="datetimeFigureOut">
              <a:rPr lang="ru-RU" smtClean="0"/>
              <a:pPr/>
              <a:t>14.10.2024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08F6C-1FB1-43F8-93F8-86F2CE597E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57157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C922C-94E0-414A-8CE1-C4D3B62B1BAC}" type="datetimeFigureOut">
              <a:rPr lang="ru-RU" smtClean="0"/>
              <a:pPr/>
              <a:t>14.10.2024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08F6C-1FB1-43F8-93F8-86F2CE597E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02641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C922C-94E0-414A-8CE1-C4D3B62B1BAC}" type="datetimeFigureOut">
              <a:rPr lang="ru-RU" smtClean="0"/>
              <a:pPr/>
              <a:t>14.10.2024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08F6C-1FB1-43F8-93F8-86F2CE597E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63920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C922C-94E0-414A-8CE1-C4D3B62B1BAC}" type="datetimeFigureOut">
              <a:rPr lang="ru-RU" smtClean="0"/>
              <a:pPr/>
              <a:t>14.10.2024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08F6C-1FB1-43F8-93F8-86F2CE597E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3384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C922C-94E0-414A-8CE1-C4D3B62B1BAC}" type="datetimeFigureOut">
              <a:rPr lang="ru-RU" smtClean="0"/>
              <a:pPr/>
              <a:t>14.10.2024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08F6C-1FB1-43F8-93F8-86F2CE597E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25644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C922C-94E0-414A-8CE1-C4D3B62B1BAC}" type="datetimeFigureOut">
              <a:rPr lang="ru-RU" smtClean="0"/>
              <a:pPr/>
              <a:t>14.10.2024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08F6C-1FB1-43F8-93F8-86F2CE597E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87370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C922C-94E0-414A-8CE1-C4D3B62B1BAC}" type="datetimeFigureOut">
              <a:rPr lang="ru-RU" smtClean="0"/>
              <a:pPr/>
              <a:t>14.10.2024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08F6C-1FB1-43F8-93F8-86F2CE597E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43803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0C922C-94E0-414A-8CE1-C4D3B62B1BAC}" type="datetimeFigureOut">
              <a:rPr lang="ru-RU" smtClean="0"/>
              <a:pPr/>
              <a:t>14.10.2024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308F6C-1FB1-43F8-93F8-86F2CE597E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55308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8173" y="232011"/>
            <a:ext cx="10085696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дошкольное образовательное автономное учреждение «Детский сад №60 комбинированного вида» г. Орска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74507" y="6237027"/>
            <a:ext cx="432634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Воспитатель: Чернова Ирина Евгеньевна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643953" y="1405719"/>
            <a:ext cx="4176214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«Фрукты, ягоды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ttps://sun9-8.userapi.com/impg/K-1e6DpDne1Nj67CyQiO4i-D72xKSZ2eqdcoSw/Q8dE7-uqRyk.jpg?size=881x1080&amp;quality=95&amp;sign=89bc802338282820c89a71e40742686c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4492" y="2179721"/>
            <a:ext cx="3682024" cy="45137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45425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8614" y="382137"/>
            <a:ext cx="11041039" cy="5509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представление об основных цветах.</a:t>
            </a: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1.Формировать представление об основных цветах (красный, желтый, зеленый, синий).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2.Развивать мелкую моторику рук.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3.Познакомить детей с фруктами и ягодами (банан, лимон, арбуз, яблоко, клубника, вишня, слива, виноград).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4.Пополнять словарь детей названиями фруктов и ягод.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5.Развивать умение классифицировать предметы по определенному признаку (по цвету).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8675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8490" y="245660"/>
            <a:ext cx="11286698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Данная игра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применяться в ясельной и 1 младшей группе детского сада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667534" y="1187355"/>
            <a:ext cx="240200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Материал: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5659" y="2470244"/>
            <a:ext cx="4107976" cy="34163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Картон от коробки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Белая бумага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Цветные картинки фруктов и ягод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Цветные квадраты (синий, красный, желтый, зеленый)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Липучки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Крышки от влажных салфеток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s://sun9-53.userapi.com/impg/Z5xuCS_Qfqdxv0_DxYeK3_qUy_52mcTMwU9mig/3nIq9860jqo.jpg?size=869x1080&amp;quality=95&amp;sign=c6a776da203e0594dbac9f0bc8791542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2527" y="1926742"/>
            <a:ext cx="3552795" cy="4415441"/>
          </a:xfrm>
          <a:prstGeom prst="rect">
            <a:avLst/>
          </a:prstGeom>
          <a:noFill/>
        </p:spPr>
      </p:pic>
      <p:sp>
        <p:nvSpPr>
          <p:cNvPr id="6" name="Стрелка вправо 5"/>
          <p:cNvSpPr/>
          <p:nvPr/>
        </p:nvSpPr>
        <p:spPr>
          <a:xfrm>
            <a:off x="4677508" y="3036277"/>
            <a:ext cx="1137138" cy="2579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4700954" y="3704493"/>
            <a:ext cx="1148862" cy="2813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4747846" y="4396154"/>
            <a:ext cx="1148862" cy="2813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4736122" y="4994032"/>
            <a:ext cx="1148862" cy="2813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32038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0251" y="354842"/>
            <a:ext cx="6305265" cy="526297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рекомендации к использованию игры: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Педагог, совместно с детьми садится за стол и показывает игру. Обращает внимание детей на то, что на каждой крышке есть определенный цвет ( ещё показываем, что крышки можно открывать и закрывать). В самом низу находится поле с карточками фруктов и ягод.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составить карточки фруктов и ягод по цвету, указанных на крышках. Педагог обращает внимание на то, как называется предмет на карточке и его цвет (банан- желтый) и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т.д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 аналогии.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sun9-72.userapi.com/impg/PsAozBSoctjwlFjV9rJhKlrCE0s9uIg2bvtV4A/MxZDXKvtvTk.jpg?size=810x1080&amp;quality=95&amp;sign=3115cdd907372f323ffcb155bd1f0bef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1326" y="385152"/>
            <a:ext cx="4463136" cy="59508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10820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un9-41.userapi.com/impg/olsEXuT6a7ALxxQvJ8KbhLligPwtG_SWFBciIw/PzrZ-JhcKRQ.jpg?size=810x1080&amp;quality=95&amp;sign=f231db59b4d008c0f0758a14b33f64e5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481" y="373429"/>
            <a:ext cx="3922652" cy="5230202"/>
          </a:xfrm>
          <a:prstGeom prst="rect">
            <a:avLst/>
          </a:prstGeom>
          <a:noFill/>
        </p:spPr>
      </p:pic>
      <p:pic>
        <p:nvPicPr>
          <p:cNvPr id="1028" name="Picture 4" descr="https://sun9-8.userapi.com/impg/B_UT41Lb73PQGKyyYq3npH_8oLkPGvcl6PMEWQ/aI7qVjLG3EM.jpg?size=810x1080&amp;quality=95&amp;sign=6fea900f617f8fc1c863cfabf60199a9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71840" y="339970"/>
            <a:ext cx="3938954" cy="5251938"/>
          </a:xfrm>
          <a:prstGeom prst="rect">
            <a:avLst/>
          </a:prstGeom>
          <a:noFill/>
        </p:spPr>
      </p:pic>
      <p:pic>
        <p:nvPicPr>
          <p:cNvPr id="1030" name="Picture 6" descr="https://sun9-10.userapi.com/impg/uFsUG1FSbfVGCZ5LuMpkjyxBn-zJBOEHjE7sfw/ai6fkJJzsCY.jpg?size=810x1080&amp;quality=95&amp;sign=669127ae25781b7a34e6237ae179e01c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20880" y="339969"/>
            <a:ext cx="3718720" cy="52696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1527066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227</Words>
  <Application>Microsoft Office PowerPoint</Application>
  <PresentationFormat>Произвольный</PresentationFormat>
  <Paragraphs>23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Company>diakov.net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Миша Низовцев</cp:lastModifiedBy>
  <cp:revision>6</cp:revision>
  <dcterms:created xsi:type="dcterms:W3CDTF">2024-10-12T14:05:40Z</dcterms:created>
  <dcterms:modified xsi:type="dcterms:W3CDTF">2024-10-14T16:58:43Z</dcterms:modified>
</cp:coreProperties>
</file>