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B3AEE-A5E7-4A48-85DB-0019D6BB70C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28FF-EA6E-469E-80CB-F6FF9C8D0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692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B3AEE-A5E7-4A48-85DB-0019D6BB70C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28FF-EA6E-469E-80CB-F6FF9C8D0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17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B3AEE-A5E7-4A48-85DB-0019D6BB70C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28FF-EA6E-469E-80CB-F6FF9C8D0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22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B3AEE-A5E7-4A48-85DB-0019D6BB70C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28FF-EA6E-469E-80CB-F6FF9C8D0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8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B3AEE-A5E7-4A48-85DB-0019D6BB70C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28FF-EA6E-469E-80CB-F6FF9C8D0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65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B3AEE-A5E7-4A48-85DB-0019D6BB70C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28FF-EA6E-469E-80CB-F6FF9C8D0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99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B3AEE-A5E7-4A48-85DB-0019D6BB70C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28FF-EA6E-469E-80CB-F6FF9C8D0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51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B3AEE-A5E7-4A48-85DB-0019D6BB70C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28FF-EA6E-469E-80CB-F6FF9C8D0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18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B3AEE-A5E7-4A48-85DB-0019D6BB70C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28FF-EA6E-469E-80CB-F6FF9C8D0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9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B3AEE-A5E7-4A48-85DB-0019D6BB70C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28FF-EA6E-469E-80CB-F6FF9C8D0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135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B3AEE-A5E7-4A48-85DB-0019D6BB70C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28FF-EA6E-469E-80CB-F6FF9C8D0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192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B3AEE-A5E7-4A48-85DB-0019D6BB70C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C28FF-EA6E-469E-80CB-F6FF9C8D0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01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51798" y="1481069"/>
            <a:ext cx="7577070" cy="396669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+mn-lt"/>
              </a:rPr>
              <a:t/>
            </a:r>
            <a:br>
              <a:rPr lang="ru-RU" sz="3600" b="1" dirty="0" smtClean="0">
                <a:latin typeface="+mn-lt"/>
              </a:rPr>
            </a:br>
            <a:r>
              <a:rPr lang="ru-RU" sz="3600" b="1" dirty="0">
                <a:latin typeface="+mn-lt"/>
              </a:rPr>
              <a:t/>
            </a:r>
            <a:br>
              <a:rPr lang="ru-RU" sz="3600" b="1" dirty="0">
                <a:latin typeface="+mn-lt"/>
              </a:rPr>
            </a:br>
            <a:r>
              <a:rPr lang="ru-RU" sz="3600" b="1" dirty="0" smtClean="0">
                <a:latin typeface="+mn-lt"/>
              </a:rPr>
              <a:t/>
            </a:r>
            <a:br>
              <a:rPr lang="ru-RU" sz="3600" b="1" dirty="0" smtClean="0">
                <a:latin typeface="+mn-lt"/>
              </a:rPr>
            </a:br>
            <a:r>
              <a:rPr lang="ru-RU" sz="3600" b="1" dirty="0">
                <a:latin typeface="+mn-lt"/>
              </a:rPr>
              <a:t/>
            </a:r>
            <a:br>
              <a:rPr lang="ru-RU" sz="3600" b="1" dirty="0">
                <a:latin typeface="+mn-lt"/>
              </a:rPr>
            </a:br>
            <a:r>
              <a:rPr lang="ru-RU" sz="3600" b="1" dirty="0" smtClean="0">
                <a:latin typeface="+mn-lt"/>
              </a:rPr>
              <a:t/>
            </a:r>
            <a:br>
              <a:rPr lang="ru-RU" sz="3600" b="1" dirty="0" smtClean="0">
                <a:latin typeface="+mn-lt"/>
              </a:rPr>
            </a:br>
            <a:r>
              <a:rPr lang="ru-RU" sz="3600" b="1" dirty="0">
                <a:latin typeface="+mn-lt"/>
              </a:rPr>
              <a:t/>
            </a:r>
            <a:br>
              <a:rPr lang="ru-RU" sz="3600" b="1" dirty="0">
                <a:latin typeface="+mn-lt"/>
              </a:rPr>
            </a:br>
            <a:r>
              <a:rPr lang="ru-RU" sz="3600" b="1" dirty="0" smtClean="0">
                <a:latin typeface="+mn-lt"/>
              </a:rPr>
              <a:t/>
            </a:r>
            <a:br>
              <a:rPr lang="ru-RU" sz="3600" b="1" dirty="0" smtClean="0">
                <a:latin typeface="+mn-lt"/>
              </a:rPr>
            </a:br>
            <a:r>
              <a:rPr lang="ru-RU" sz="3600" b="1" dirty="0" smtClean="0">
                <a:latin typeface="+mn-lt"/>
              </a:rPr>
              <a:t>Изготовление </a:t>
            </a:r>
            <a:r>
              <a:rPr lang="ru-RU" sz="3600" b="1" dirty="0" smtClean="0">
                <a:latin typeface="+mn-lt"/>
              </a:rPr>
              <a:t>вертушки для наблюдения за силой ветра из бросового материала своими руками </a:t>
            </a:r>
            <a:r>
              <a:rPr lang="ru-RU" sz="3600" b="1" dirty="0" smtClean="0">
                <a:latin typeface="+mn-lt"/>
              </a:rPr>
              <a:t/>
            </a:r>
            <a:br>
              <a:rPr lang="ru-RU" sz="3600" b="1" dirty="0" smtClean="0">
                <a:latin typeface="+mn-lt"/>
              </a:rPr>
            </a:br>
            <a:r>
              <a:rPr lang="ru-RU" sz="3600" b="1" dirty="0" smtClean="0">
                <a:latin typeface="+mn-lt"/>
              </a:rPr>
              <a:t/>
            </a:r>
            <a:br>
              <a:rPr lang="ru-RU" sz="3600" b="1" dirty="0" smtClean="0">
                <a:latin typeface="+mn-lt"/>
              </a:rPr>
            </a:br>
            <a:r>
              <a:rPr lang="ru-RU" sz="3200" dirty="0" smtClean="0">
                <a:latin typeface="+mn-lt"/>
              </a:rPr>
              <a:t>Воспитатель МДОАУ ЦРР </a:t>
            </a:r>
            <a:br>
              <a:rPr lang="ru-RU" sz="3200" dirty="0" smtClean="0">
                <a:latin typeface="+mn-lt"/>
              </a:rPr>
            </a:br>
            <a:r>
              <a:rPr lang="ru-RU" sz="3200" dirty="0" smtClean="0">
                <a:latin typeface="+mn-lt"/>
              </a:rPr>
              <a:t>д</a:t>
            </a:r>
            <a:r>
              <a:rPr lang="en-US" sz="3200" dirty="0" smtClean="0">
                <a:latin typeface="+mn-lt"/>
              </a:rPr>
              <a:t>/</a:t>
            </a:r>
            <a:r>
              <a:rPr lang="ru-RU" sz="3200" dirty="0" smtClean="0">
                <a:latin typeface="+mn-lt"/>
              </a:rPr>
              <a:t>с №120 «Крепыш»</a:t>
            </a:r>
            <a:br>
              <a:rPr lang="ru-RU" sz="3200" dirty="0" smtClean="0">
                <a:latin typeface="+mn-lt"/>
              </a:rPr>
            </a:br>
            <a:r>
              <a:rPr lang="ru-RU" sz="3200" dirty="0" smtClean="0">
                <a:latin typeface="+mn-lt"/>
              </a:rPr>
              <a:t>Князева Н.В.</a:t>
            </a:r>
            <a:endParaRPr lang="ru-RU" sz="32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885644"/>
            <a:ext cx="5082862" cy="42500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30" y="758421"/>
            <a:ext cx="4348765" cy="579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0195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416380" cy="5314458"/>
          </a:xfrm>
        </p:spPr>
        <p:txBody>
          <a:bodyPr/>
          <a:lstStyle/>
          <a:p>
            <a:r>
              <a:rPr lang="ru-RU" b="1" dirty="0" smtClean="0">
                <a:latin typeface="+mn-lt"/>
              </a:rPr>
              <a:t>Флюгер </a:t>
            </a:r>
            <a:r>
              <a:rPr lang="ru-RU" dirty="0" smtClean="0">
                <a:latin typeface="+mn-lt"/>
              </a:rPr>
              <a:t>–</a:t>
            </a:r>
            <a:r>
              <a:rPr lang="ru-RU" dirty="0" smtClean="0"/>
              <a:t> </a:t>
            </a:r>
            <a:r>
              <a:rPr lang="ru-RU" sz="2800" dirty="0" smtClean="0">
                <a:latin typeface="+mn-lt"/>
              </a:rPr>
              <a:t>прибор для определения направления ветра к сторонам света</a:t>
            </a:r>
            <a:endParaRPr lang="ru-RU" sz="28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022" y="914400"/>
            <a:ext cx="4357620" cy="5496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6083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+mn-lt"/>
              </a:rPr>
              <a:t>Посещение метеоплощадки вызвало огромный интерес у детей. Мы постепенно стали знакомиться с новым оборудованием. Наибольший интерес у ребят вызвало наблюдение за ветром с помощью флюгера и вертушек.</a:t>
            </a:r>
            <a:endParaRPr lang="ru-RU" sz="28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88" y="2463493"/>
            <a:ext cx="4746188" cy="3138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752" y="1690688"/>
            <a:ext cx="3662161" cy="4882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7249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7131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+mn-lt"/>
              </a:rPr>
              <a:t>Вообще вертушка – флюгер всегда была популярна у детей. И сейчас такая вертушка продается в любом магазине игрушек. И многие не задумываются, что она имеет не только развлекательное, но и обучающее значение</a:t>
            </a:r>
            <a:endParaRPr lang="ru-RU" sz="2800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489" y="2336443"/>
            <a:ext cx="3553496" cy="3553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728" y="2343955"/>
            <a:ext cx="3545984" cy="3545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38200" y="2459865"/>
            <a:ext cx="39913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Изучать ветер с помощью вертушки можно в любое время года и не сидя за столом, а на свежем воздухе.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67829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31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607" y="365127"/>
            <a:ext cx="11719776" cy="106443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+mn-lt"/>
              </a:rPr>
              <a:t>Так у нас возникла идея изготовить оборудование для изучения и наблюдения за ветром своими руками.</a:t>
            </a:r>
            <a:endParaRPr lang="ru-RU" sz="28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557"/>
            <a:ext cx="6578402" cy="4584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578402" y="1275008"/>
            <a:ext cx="5501981" cy="584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 smtClean="0"/>
              <a:t>Во-первых,</a:t>
            </a:r>
            <a:r>
              <a:rPr lang="ru-RU" sz="2800" dirty="0" smtClean="0"/>
              <a:t> с помощью такого оборудования мы сможем наблюдать за ветром не только на метеоплощадке, но и на своем участке.</a:t>
            </a:r>
          </a:p>
          <a:p>
            <a:r>
              <a:rPr lang="ru-RU" sz="2800" u="sng" dirty="0" smtClean="0"/>
              <a:t>Во-вторых,</a:t>
            </a:r>
            <a:r>
              <a:rPr lang="ru-RU" sz="2800" dirty="0" smtClean="0"/>
              <a:t> творчество развивает в детях чувство красоты, познавательный интерес и умение работать с различными инструментами.</a:t>
            </a:r>
          </a:p>
          <a:p>
            <a:r>
              <a:rPr lang="ru-RU" sz="2800" u="sng" dirty="0" smtClean="0"/>
              <a:t>А в- третьих</a:t>
            </a:r>
            <a:r>
              <a:rPr lang="ru-RU" sz="2800" dirty="0" smtClean="0"/>
              <a:t>, это дает возможность провести время за интересным занятием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20175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+mn-lt"/>
              </a:rPr>
              <a:t>Самый простой способ изготовления вертушки – это вертушка из бумаги. Дети старшей группы, под руководством взрослого, легко справятся с ее изготовлением. Нам понадобится:</a:t>
            </a:r>
            <a:endParaRPr lang="ru-RU" sz="28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191" y="1860997"/>
            <a:ext cx="5804079" cy="4353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06062" y="1860998"/>
            <a:ext cx="30909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800" dirty="0" smtClean="0"/>
              <a:t>Плотная бумага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Ножницы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Клей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Острая кнопка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9247030" y="1860997"/>
            <a:ext cx="29449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- Палочка (деревянная шпажка, веточка, палочка для суши, простой карандаш с ластиком на кончике)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95962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779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937" y="278528"/>
            <a:ext cx="3833611" cy="2875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933" y="3027987"/>
            <a:ext cx="3855076" cy="2891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919" y="1181477"/>
            <a:ext cx="3064368" cy="4085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67" y="1181477"/>
            <a:ext cx="3091199" cy="4085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21972" y="5821251"/>
            <a:ext cx="116682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Такие вертушки можно использовать для наблюдения за ветром в сухую погоду.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81449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34697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+mn-lt"/>
              </a:rPr>
              <a:t>Осенью мы ребятами изготовили вертушки из природного материала. Для этого использовали:</a:t>
            </a:r>
            <a:endParaRPr lang="ru-RU" sz="28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55" y="1683912"/>
            <a:ext cx="6126051" cy="4594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79549" y="1928611"/>
            <a:ext cx="41985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800" dirty="0" smtClean="0"/>
              <a:t>Картон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Ножницы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Клей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Семена клена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Простой карандаш с ластиком на кончике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Острую кнопку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839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093" y="3429000"/>
            <a:ext cx="4537656" cy="3403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093" y="77274"/>
            <a:ext cx="4468968" cy="335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8" y="1982013"/>
            <a:ext cx="5344924" cy="400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985810" y="665012"/>
            <a:ext cx="4570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У нас получились забавные вертушки в виде солнышка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78118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609" y="180305"/>
            <a:ext cx="10993191" cy="159698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+mn-lt"/>
              </a:rPr>
              <a:t>Но вертушки из бумаги не годятся для холодного времени года, для этого требуется более прочный материал. Было принято решение изготовить вертушку из пластиковой бутылки. Этот материал сможет пережить дожди и снегопады.</a:t>
            </a:r>
            <a:endParaRPr lang="ru-RU" sz="28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" y="1777285"/>
            <a:ext cx="6130385" cy="4066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160653" y="1777285"/>
            <a:ext cx="47523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 smtClean="0"/>
              <a:t>Нам понадобится: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Пластиковая бутылка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Ножницы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П</a:t>
            </a:r>
            <a:r>
              <a:rPr lang="ru-RU" sz="2800" dirty="0" smtClean="0"/>
              <a:t>роволока (медная </a:t>
            </a:r>
            <a:r>
              <a:rPr lang="en-US" sz="2800" dirty="0" smtClean="0"/>
              <a:t>d – </a:t>
            </a:r>
            <a:r>
              <a:rPr lang="ru-RU" sz="2800" dirty="0" smtClean="0"/>
              <a:t>1,5 мм)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Крепкая палочка (рейка круглая </a:t>
            </a:r>
            <a:r>
              <a:rPr lang="en-US" sz="2800" dirty="0" smtClean="0"/>
              <a:t>d</a:t>
            </a:r>
            <a:r>
              <a:rPr lang="ru-RU" sz="2800" dirty="0"/>
              <a:t> </a:t>
            </a:r>
            <a:r>
              <a:rPr lang="ru-RU" sz="2800" dirty="0" smtClean="0"/>
              <a:t>– 10 мм)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Бусины (2 штуки)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Круглогубцы</a:t>
            </a:r>
          </a:p>
        </p:txBody>
      </p:sp>
    </p:spTree>
    <p:extLst>
      <p:ext uri="{BB962C8B-B14F-4D97-AF65-F5344CB8AC3E}">
        <p14:creationId xmlns:p14="http://schemas.microsoft.com/office/powerpoint/2010/main" val="2486553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18221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31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Так </a:t>
            </a:r>
            <a:r>
              <a:rPr lang="ru-RU" sz="3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как пластик – материал более плотный и детям с ним справиться будет сложно, я пригласила родителей, чтобы с их помощью изготовить несколько вертушек для детей.</a:t>
            </a:r>
            <a:br>
              <a:rPr lang="ru-RU" sz="3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31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31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3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3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31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31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3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3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31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31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31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31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3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3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3100" dirty="0" smtClean="0">
                <a:latin typeface="+mn-lt"/>
              </a:rPr>
              <a:t>С процессом изготовления вертушки из пластиковой бутылки вы можете ознакомиться посмотрев мой мастер-класс.</a:t>
            </a:r>
            <a:br>
              <a:rPr lang="ru-RU" sz="3100" dirty="0" smtClean="0">
                <a:latin typeface="+mn-lt"/>
              </a:rPr>
            </a:br>
            <a:endParaRPr lang="ru-RU" sz="3100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00" y="2114695"/>
            <a:ext cx="6931451" cy="2843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8147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5769"/>
            <a:ext cx="9491731" cy="531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72576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+mn-lt"/>
              </a:rPr>
              <a:t>Порою нам, взрослым, так интересно наблюдать за изменениями погоды. Смотреть как меняется небо перед дождем или как усиливается ветер. А теперь представьте какой интерес эти изменения вызывают у детей. Ведь дети от природы очень любознательны и всегда тянутся к новым знаниям</a:t>
            </a:r>
            <a:endParaRPr lang="ru-RU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6871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</a:t>
            </a:r>
            <a:r>
              <a:rPr lang="ru-RU" b="1" dirty="0" smtClean="0"/>
              <a:t>Спасибо за внимание!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389" y="1690688"/>
            <a:ext cx="7961409" cy="4478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3085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975" y="103031"/>
            <a:ext cx="11127346" cy="1287887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+mn-lt"/>
              </a:rPr>
              <a:t>Чтобы изучать состояние погоды и наблюдать за природными явлениями вместе с детьми, мы решили построить на территории детского сада метеоплощадку</a:t>
            </a:r>
            <a:endParaRPr lang="ru-RU" sz="32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391" y="1568002"/>
            <a:ext cx="6817217" cy="5112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7482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9706" y="2331077"/>
            <a:ext cx="10045522" cy="27689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+mn-lt"/>
              </a:rPr>
              <a:t>Цель: формирование у детей познавательного интереса к природе, к изучению погодных явлений и их значения для человека и окружающего мира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4986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834" y="643944"/>
            <a:ext cx="11740165" cy="3258355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+mn-lt"/>
              </a:rPr>
              <a:t>На метеоплощадке представлено различное оборудование для наблюдения и изучения погодных явлений:</a:t>
            </a:r>
            <a:br>
              <a:rPr lang="ru-RU" dirty="0" smtClean="0">
                <a:latin typeface="+mn-lt"/>
              </a:rPr>
            </a:br>
            <a:r>
              <a:rPr lang="ru-RU" b="1" dirty="0">
                <a:latin typeface="+mn-lt"/>
              </a:rPr>
              <a:t/>
            </a:r>
            <a:br>
              <a:rPr lang="ru-RU" b="1" dirty="0">
                <a:latin typeface="+mn-lt"/>
              </a:rPr>
            </a:br>
            <a:r>
              <a:rPr lang="ru-RU" b="1" dirty="0" smtClean="0">
                <a:latin typeface="+mn-lt"/>
              </a:rPr>
              <a:t>Солнечные часы -</a:t>
            </a:r>
            <a:endParaRPr lang="ru-RU" b="1" dirty="0"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49" y="2364883"/>
            <a:ext cx="5816958" cy="4362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51833" y="3902299"/>
            <a:ext cx="52417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Это прибор, который позволяет сформировать у ребенка чувство времени, учит определять время по солнцу,  знакомит с частями света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74344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909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335" y="365125"/>
            <a:ext cx="5061397" cy="5662188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+mn-lt"/>
              </a:rPr>
              <a:t>Ветряной рукав </a:t>
            </a:r>
            <a:r>
              <a:rPr lang="ru-RU" sz="3200" b="1" dirty="0" smtClean="0">
                <a:latin typeface="+mn-lt"/>
              </a:rPr>
              <a:t>– </a:t>
            </a:r>
            <a:r>
              <a:rPr lang="ru-RU" sz="2800" dirty="0" smtClean="0">
                <a:latin typeface="+mn-lt"/>
              </a:rPr>
              <a:t>метеорологический прибор для определения направления и приблизительной силы ветра</a:t>
            </a:r>
            <a:endParaRPr lang="ru-RU" sz="28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732" y="1002941"/>
            <a:ext cx="6469489" cy="485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7629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3487"/>
            <a:ext cx="10515600" cy="1317201"/>
          </a:xfrm>
        </p:spPr>
        <p:txBody>
          <a:bodyPr/>
          <a:lstStyle/>
          <a:p>
            <a:pPr algn="ctr"/>
            <a:r>
              <a:rPr lang="ru-RU" sz="2800" dirty="0" smtClean="0">
                <a:latin typeface="+mn-lt"/>
              </a:rPr>
              <a:t>Приборы для измерения количества осадков:</a:t>
            </a:r>
            <a:r>
              <a:rPr lang="ru-RU" dirty="0" smtClean="0">
                <a:latin typeface="+mn-lt"/>
              </a:rPr>
              <a:t> </a:t>
            </a:r>
            <a:br>
              <a:rPr lang="ru-RU" dirty="0" smtClean="0">
                <a:latin typeface="+mn-lt"/>
              </a:rPr>
            </a:br>
            <a:r>
              <a:rPr lang="ru-RU" b="1" dirty="0" smtClean="0">
                <a:latin typeface="+mn-lt"/>
              </a:rPr>
              <a:t>дождемер и снегомер</a:t>
            </a:r>
            <a:endParaRPr lang="ru-RU" b="1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964" y="1690688"/>
            <a:ext cx="3780628" cy="5040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000" y="2174634"/>
            <a:ext cx="5430592" cy="4072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6246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31100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+mn-lt"/>
              </a:rPr>
              <a:t>Экран погодных условий </a:t>
            </a:r>
            <a:r>
              <a:rPr lang="ru-RU" dirty="0" smtClean="0">
                <a:latin typeface="+mn-lt"/>
              </a:rPr>
              <a:t>– </a:t>
            </a:r>
            <a:r>
              <a:rPr lang="ru-RU" sz="2800" dirty="0" smtClean="0">
                <a:latin typeface="+mn-lt"/>
              </a:rPr>
              <a:t>на стенде дети могут отметить время года, облачность и состояние погоды на сегодняшний день</a:t>
            </a:r>
            <a:endParaRPr lang="ru-RU" sz="28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68" y="1996225"/>
            <a:ext cx="5434884" cy="4076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84" y="1996224"/>
            <a:ext cx="5434884" cy="4076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4744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3824" y="983311"/>
            <a:ext cx="5699975" cy="4039450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latin typeface="+mn-lt"/>
              </a:rPr>
              <a:t>Метео</a:t>
            </a:r>
            <a:r>
              <a:rPr lang="ru-RU" b="1" dirty="0" smtClean="0">
                <a:latin typeface="+mn-lt"/>
              </a:rPr>
              <a:t>-будка</a:t>
            </a:r>
            <a:r>
              <a:rPr lang="ru-RU" sz="4900" dirty="0" smtClean="0"/>
              <a:t>,</a:t>
            </a:r>
            <a:r>
              <a:rPr lang="ru-RU" dirty="0" smtClean="0"/>
              <a:t> </a:t>
            </a:r>
            <a:r>
              <a:rPr lang="ru-RU" sz="2800" dirty="0" smtClean="0">
                <a:latin typeface="+mn-lt"/>
              </a:rPr>
              <a:t>в которой находятся: термометр, барометр, дневник наблюдения за погодой</a:t>
            </a:r>
            <a:endParaRPr lang="ru-RU" sz="28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60" y="781541"/>
            <a:ext cx="4344742" cy="5792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83121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485</Words>
  <Application>Microsoft Office PowerPoint</Application>
  <PresentationFormat>Широкоэкранный</PresentationFormat>
  <Paragraphs>43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       Изготовление вертушки для наблюдения за силой ветра из бросового материала своими руками   Воспитатель МДОАУ ЦРР  д/с №120 «Крепыш» Князева Н.В.</vt:lpstr>
      <vt:lpstr>Порою нам, взрослым, так интересно наблюдать за изменениями погоды. Смотреть как меняется небо перед дождем или как усиливается ветер. А теперь представьте какой интерес эти изменения вызывают у детей. Ведь дети от природы очень любознательны и всегда тянутся к новым знаниям</vt:lpstr>
      <vt:lpstr>Чтобы изучать состояние погоды и наблюдать за природными явлениями вместе с детьми, мы решили построить на территории детского сада метеоплощадку</vt:lpstr>
      <vt:lpstr> Цель: формирование у детей познавательного интереса к природе, к изучению погодных явлений и их значения для человека и окружающего мира</vt:lpstr>
      <vt:lpstr>На метеоплощадке представлено различное оборудование для наблюдения и изучения погодных явлений:  Солнечные часы -</vt:lpstr>
      <vt:lpstr>Ветряной рукав – метеорологический прибор для определения направления и приблизительной силы ветра</vt:lpstr>
      <vt:lpstr>Приборы для измерения количества осадков:  дождемер и снегомер</vt:lpstr>
      <vt:lpstr>Экран погодных условий – на стенде дети могут отметить время года, облачность и состояние погоды на сегодняшний день</vt:lpstr>
      <vt:lpstr>Метео-будка, в которой находятся: термометр, барометр, дневник наблюдения за погодой</vt:lpstr>
      <vt:lpstr>Флюгер – прибор для определения направления ветра к сторонам света</vt:lpstr>
      <vt:lpstr>Посещение метеоплощадки вызвало огромный интерес у детей. Мы постепенно стали знакомиться с новым оборудованием. Наибольший интерес у ребят вызвало наблюдение за ветром с помощью флюгера и вертушек.</vt:lpstr>
      <vt:lpstr>Вообще вертушка – флюгер всегда была популярна у детей. И сейчас такая вертушка продается в любом магазине игрушек. И многие не задумываются, что она имеет не только развлекательное, но и обучающее значение</vt:lpstr>
      <vt:lpstr>Так у нас возникла идея изготовить оборудование для изучения и наблюдения за ветром своими руками.</vt:lpstr>
      <vt:lpstr>Самый простой способ изготовления вертушки – это вертушка из бумаги. Дети старшей группы, под руководством взрослого, легко справятся с ее изготовлением. Нам понадобится:</vt:lpstr>
      <vt:lpstr>Презентация PowerPoint</vt:lpstr>
      <vt:lpstr>Осенью мы ребятами изготовили вертушки из природного материала. Для этого использовали:</vt:lpstr>
      <vt:lpstr>Презентация PowerPoint</vt:lpstr>
      <vt:lpstr>Но вертушки из бумаги не годятся для холодного времени года, для этого требуется более прочный материал. Было принято решение изготовить вертушку из пластиковой бутылки. Этот материал сможет пережить дожди и снегопады.</vt:lpstr>
      <vt:lpstr>              Так как пластик – материал более плотный и детям с ним справиться будет сложно, я пригласила родителей, чтобы с их помощью изготовить несколько вертушек для детей.        С процессом изготовления вертушки из пластиковой бутылки вы можете ознакомиться посмотрев мой мастер-класс. </vt:lpstr>
      <vt:lpstr>                 Спасибо за внимание!</vt:lpstr>
    </vt:vector>
  </TitlesOfParts>
  <Company>DreamLair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ИЗУЧЕНИЕ ПОГОДНЫХ УСЛОВИЙ В ДЕТСКОМ САДУ НА МЕТЕОПЛОЩАДКЕ</dc:title>
  <dc:creator>1</dc:creator>
  <cp:lastModifiedBy>1</cp:lastModifiedBy>
  <cp:revision>25</cp:revision>
  <dcterms:created xsi:type="dcterms:W3CDTF">2022-11-05T13:15:16Z</dcterms:created>
  <dcterms:modified xsi:type="dcterms:W3CDTF">2022-11-18T17:47:22Z</dcterms:modified>
</cp:coreProperties>
</file>