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36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E7554-DBEA-4373-A4D7-E31E7CB43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29453"/>
            <a:ext cx="10490200" cy="813547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  <a:b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№123 «Гармония» комбинированного вида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Орска</a:t>
            </a:r>
            <a:b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F2DD31-D49E-4976-9E84-D348314B8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1" y="1216959"/>
            <a:ext cx="10828866" cy="3072653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8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творческого воображения дошкольников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8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использованием пособия трехмерного зеркального изображения</a:t>
            </a:r>
            <a:endParaRPr lang="ru-RU" sz="8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8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«Волшебство Зазеркалья»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8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8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 педагог-психолог </a:t>
            </a:r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ru-RU" sz="8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кв.категории</a:t>
            </a:r>
            <a:r>
              <a:rPr lang="ru-RU" sz="8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8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Гааг Екатерина Александровна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8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DA57B2-9EE0-4A72-8E12-F811B39CF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4" t="19117" r="12328" b="2059"/>
          <a:stretch/>
        </p:blipFill>
        <p:spPr>
          <a:xfrm>
            <a:off x="2166097" y="2894479"/>
            <a:ext cx="2830606" cy="22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0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D60CA56-E21A-438A-AD35-BFC66ED45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10820400" cy="517711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выступления: 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 по развитию творческого воображения дошкольников.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метода: 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творческого самовыражения, саморегуляция,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психоэмоционального напряжения,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работы: 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групповая,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</a:t>
            </a:r>
            <a:br>
              <a:rPr lang="ru-RU" sz="2200" dirty="0"/>
            </a:br>
            <a:br>
              <a:rPr lang="ru-RU" sz="2200" dirty="0"/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8811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44F5A-FF27-4A2C-B90C-A7CF6619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5" y="194982"/>
            <a:ext cx="10753165" cy="5499847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br>
              <a:rPr lang="ru-RU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творческого воображения актуально тем, что этот психический процесс является неотъемлемым компонентом любой творческой деятельности ребёнка, его поведения в целом.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Усвоить какую-либо программу без воображения невозможно.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Оно является высшей и необходимейшей способностью человека.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Вместе с уменьшением способности фантазировать, у детей обедняется личность, снижаются возможности творческого мышления, гаснет интерес к искусству, к творческой деятельности.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D1885A2-E402-4C0B-9D0F-D23EF820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47" y="295834"/>
            <a:ext cx="10995212" cy="1869141"/>
          </a:xfrm>
        </p:spPr>
        <p:txBody>
          <a:bodyPr>
            <a:normAutofit/>
          </a:bodyPr>
          <a:lstStyle/>
          <a:p>
            <a:pPr algn="ctr"/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пособия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«Волшебство Зазеркалья»</a:t>
            </a:r>
            <a:b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индивидуальной форме работы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дошкольником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DC64231-5AE3-40AC-8DE7-E96B2E20F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54"/>
          <a:stretch/>
        </p:blipFill>
        <p:spPr>
          <a:xfrm rot="5400000">
            <a:off x="3782107" y="2349751"/>
            <a:ext cx="4080951" cy="3711400"/>
          </a:xfrm>
        </p:spPr>
      </p:pic>
    </p:spTree>
    <p:extLst>
      <p:ext uri="{BB962C8B-B14F-4D97-AF65-F5344CB8AC3E}">
        <p14:creationId xmlns:p14="http://schemas.microsoft.com/office/powerpoint/2010/main" val="11650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C7C1337-DD99-40C9-BAD4-405F1F69A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5" y="396688"/>
            <a:ext cx="11438965" cy="1660713"/>
          </a:xfrm>
        </p:spPr>
        <p:txBody>
          <a:bodyPr/>
          <a:lstStyle/>
          <a:p>
            <a:pPr algn="ctr"/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использование пособия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«Волшебство Зазеркалья»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групповой форме работы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дошкольниками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60BB6DD-8740-4F15-A7CD-AE6F84EDE3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750588" y="2391119"/>
            <a:ext cx="4341581" cy="3798806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428DC47-ADAF-4F73-8E5B-710D94DB6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9706"/>
          <a:stretch/>
        </p:blipFill>
        <p:spPr>
          <a:xfrm>
            <a:off x="6096000" y="2057401"/>
            <a:ext cx="4816288" cy="4403911"/>
          </a:xfrm>
        </p:spPr>
      </p:pic>
    </p:spTree>
    <p:extLst>
      <p:ext uri="{BB962C8B-B14F-4D97-AF65-F5344CB8AC3E}">
        <p14:creationId xmlns:p14="http://schemas.microsoft.com/office/powerpoint/2010/main" val="245463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3EC7BD-9809-4872-B8EB-469F137D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5" y="764373"/>
            <a:ext cx="9426389" cy="1293028"/>
          </a:xfrm>
        </p:spPr>
        <p:txBody>
          <a:bodyPr/>
          <a:lstStyle/>
          <a:p>
            <a:pPr algn="ctr"/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использование пособия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«Волшебство Зазеркалья»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групповой форме работы </a:t>
            </a:r>
            <a:b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 педагогами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231D4AE-FAED-4BCF-87D0-E6185C13D1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862158" y="2218480"/>
            <a:ext cx="4024313" cy="397361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EE973D1-2411-4512-9424-0A6FA07F18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94829" y="2216946"/>
            <a:ext cx="5334000" cy="4000500"/>
          </a:xfrm>
        </p:spPr>
      </p:pic>
    </p:spTree>
    <p:extLst>
      <p:ext uri="{BB962C8B-B14F-4D97-AF65-F5344CB8AC3E}">
        <p14:creationId xmlns:p14="http://schemas.microsoft.com/office/powerpoint/2010/main" val="28979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CDE02-F310-4560-9201-CE6F218A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764373"/>
            <a:ext cx="10847294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 </a:t>
            </a:r>
            <a:b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 творческой деятельности</a:t>
            </a:r>
            <a:b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1700565-3CDD-4A28-ABD7-7627BF8D2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1590" y="2167030"/>
            <a:ext cx="5365750" cy="4024313"/>
          </a:xfrm>
        </p:spPr>
      </p:pic>
    </p:spTree>
    <p:extLst>
      <p:ext uri="{BB962C8B-B14F-4D97-AF65-F5344CB8AC3E}">
        <p14:creationId xmlns:p14="http://schemas.microsoft.com/office/powerpoint/2010/main" val="7458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5946692-3EDE-4BCF-A0A1-ABB23B5BAC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51328" y="5943600"/>
            <a:ext cx="12196073" cy="637308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Спасибо за внимание!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7D71A4-9C47-4CAE-823B-CC23C9D7F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796" y="884380"/>
            <a:ext cx="3700895" cy="478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134</TotalTime>
  <Words>221</Words>
  <Application>Microsoft Office PowerPoint</Application>
  <PresentationFormat>Широкоэкранный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След самолета</vt:lpstr>
      <vt:lpstr>муниципальное дошкольное образовательное автономное учреждение «Детский сад №123 «Гармония» комбинированного вида г. Орска </vt:lpstr>
      <vt:lpstr>Цель выступления:  представление опыта работы по развитию творческого воображения дошкольников.    Цель метода:  развитие творческого самовыражения, саморегуляция,  снятие психоэмоционального напряжения,  релаксация   Форма работы:  групповая, индивидуальная  </vt:lpstr>
      <vt:lpstr>Актуальность  Развитие творческого воображения актуально тем, что этот психический процесс является неотъемлемым компонентом любой творческой деятельности ребёнка, его поведения в целом. Усвоить какую-либо программу без воображения невозможно.  Оно является высшей и необходимейшей способностью человека.   Вместе с уменьшением способности фантазировать, у детей обедняется личность, снижаются возможности творческого мышления, гаснет интерес к искусству, к творческой деятельности.  </vt:lpstr>
      <vt:lpstr> использованием пособия «Волшебство Зазеркалья» В индивидуальной форме работы  с дошкольником</vt:lpstr>
      <vt:lpstr>использование пособия «Волшебство Зазеркалья» В групповой форме работы  с дошкольниками</vt:lpstr>
      <vt:lpstr>использование пособия «Волшебство Зазеркалья» В групповой форме работы  с педагогами</vt:lpstr>
      <vt:lpstr>Продукт  групповой творческой деятельности дошкольников </vt:lpstr>
      <vt:lpstr>    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автономное учреждение «Детский сад №123 «Гармония» комбинированного вида г. Орска</dc:title>
  <dc:creator>Екатерина</dc:creator>
  <cp:lastModifiedBy>Екатерина</cp:lastModifiedBy>
  <cp:revision>8</cp:revision>
  <dcterms:created xsi:type="dcterms:W3CDTF">2023-09-14T03:21:25Z</dcterms:created>
  <dcterms:modified xsi:type="dcterms:W3CDTF">2023-09-18T09:57:22Z</dcterms:modified>
</cp:coreProperties>
</file>