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1" r:id="rId6"/>
    <p:sldId id="265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2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34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90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7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27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10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8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1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03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6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12011-FD17-417B-89E7-7AA60EDCFDC5}" type="datetimeFigureOut">
              <a:rPr lang="ru-RU" smtClean="0"/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FDF39-B187-43C9-BC6E-107F9C1BA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80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5138"/>
          </a:xfrm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007454" y="7026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автономное учреждение «Детский сад №121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«Золотой колосок» комбинированного вида г. Орска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35855" y="2622739"/>
            <a:ext cx="104587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</a:t>
            </a:r>
          </a:p>
          <a:p>
            <a:pPr algn="ctr"/>
            <a:r>
              <a:rPr lang="ru-RU" sz="32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бросового материала </a:t>
            </a:r>
          </a:p>
          <a:p>
            <a:pPr algn="ctr"/>
            <a:r>
              <a:rPr lang="ru-RU" sz="32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помпоны»</a:t>
            </a:r>
            <a:endParaRPr lang="ru-RU" sz="32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Заголовок 19"/>
          <p:cNvSpPr txBox="1">
            <a:spLocks/>
          </p:cNvSpPr>
          <p:nvPr/>
        </p:nvSpPr>
        <p:spPr>
          <a:xfrm>
            <a:off x="7957380" y="5131857"/>
            <a:ext cx="2860824" cy="1320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</a:p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Чудакова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Александровна 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11277600" cy="638175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75" y="2009082"/>
            <a:ext cx="6201175" cy="426815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57200" y="348449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 </a:t>
            </a:r>
            <a:r>
              <a:rPr lang="ru-RU" sz="36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бросового материала </a:t>
            </a:r>
          </a:p>
          <a:p>
            <a:pPr algn="ctr"/>
            <a:r>
              <a:rPr lang="ru-RU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«Разноцветные помпоны»</a:t>
            </a:r>
            <a:endParaRPr lang="ru-RU" sz="36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323850"/>
            <a:ext cx="11277600" cy="718185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игра </a:t>
            </a:r>
            <a:r>
              <a:rPr lang="ru-RU" sz="36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предназначенна</a:t>
            </a:r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средней группы с ЗПР </a:t>
            </a:r>
            <a: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b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накоплению сенсорного опыта ребёнка через развитие зрительного и тактильного восприятия, развивать мелкую моторику руки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элементарные математические представления у детей с ЗПР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название цветов, количества ,тренировать счетные навыки 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87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250"/>
            <a:ext cx="11277600" cy="638175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b="1" i="1" u="sng" dirty="0" smtClean="0">
                <a:solidFill>
                  <a:srgbClr val="FF0000"/>
                </a:solidFill>
              </a:rPr>
              <a:t/>
            </a:r>
            <a:br>
              <a:rPr lang="ru-RU" b="1" i="1" u="sng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446" y="4381497"/>
            <a:ext cx="4072312" cy="1819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31343"/>
            <a:ext cx="3716568" cy="30146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68" y="1921668"/>
            <a:ext cx="3225800" cy="24193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00" y="60346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Используемый материал:</a:t>
            </a:r>
          </a:p>
          <a:p>
            <a:r>
              <a:rPr lang="ru-RU" sz="2000" dirty="0" smtClean="0"/>
              <a:t>Контейнер 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артонные втулки</a:t>
            </a:r>
          </a:p>
          <a:p>
            <a:r>
              <a:rPr lang="ru-RU" sz="2000" dirty="0" smtClean="0"/>
              <a:t>гуашь или краски </a:t>
            </a:r>
          </a:p>
          <a:p>
            <a:r>
              <a:rPr lang="ru-RU" sz="2000" dirty="0"/>
              <a:t>р</a:t>
            </a:r>
            <a:r>
              <a:rPr lang="ru-RU" sz="2000" dirty="0" smtClean="0"/>
              <a:t>азноцветные </a:t>
            </a:r>
            <a:r>
              <a:rPr lang="ru-RU" sz="2000" dirty="0" err="1" smtClean="0"/>
              <a:t>пампоны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л</a:t>
            </a:r>
            <a:r>
              <a:rPr lang="ru-RU" sz="2000" dirty="0" smtClean="0"/>
              <a:t>ожки разной формы </a:t>
            </a:r>
          </a:p>
          <a:p>
            <a:r>
              <a:rPr lang="ru-RU" sz="2000" dirty="0"/>
              <a:t>п</a:t>
            </a:r>
            <a:r>
              <a:rPr lang="ru-RU" sz="2000" dirty="0" smtClean="0"/>
              <a:t>инцет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018" y="1272485"/>
            <a:ext cx="2626331" cy="1916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0465" y="4443411"/>
            <a:ext cx="1752600" cy="1752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9983" y="4341018"/>
            <a:ext cx="1795463" cy="1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3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9575" y="457201"/>
            <a:ext cx="11372850" cy="68579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dirty="0" smtClean="0"/>
              <a:t>Методические рекомендации:</a:t>
            </a:r>
            <a:br>
              <a:rPr lang="ru-RU" sz="2400" b="1" i="1" u="sng" dirty="0" smtClean="0"/>
            </a:br>
            <a:r>
              <a:rPr lang="ru-RU" sz="2400" b="1" i="1" dirty="0" smtClean="0"/>
              <a:t>В данную игру можно играть как одному ребёнку так и </a:t>
            </a:r>
            <a:r>
              <a:rPr lang="ru-RU" sz="2400" b="1" i="1" dirty="0"/>
              <a:t>нескольким. </a:t>
            </a:r>
            <a:r>
              <a:rPr lang="ru-RU" sz="2400" b="1" i="1" dirty="0" smtClean="0"/>
              <a:t>Ребенок </a:t>
            </a:r>
            <a:r>
              <a:rPr lang="ru-RU" sz="2400" b="1" i="1" dirty="0"/>
              <a:t>может играть  самостоятельно или выполнять задание воспитателя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u="sng" dirty="0" smtClean="0"/>
              <a:t>Варианты игры: </a:t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u="sng" dirty="0" smtClean="0"/>
              <a:t>Воспитатель даёт задание. </a:t>
            </a:r>
            <a:br>
              <a:rPr lang="ru-RU" sz="2400" b="1" i="1" u="sng" dirty="0" smtClean="0"/>
            </a:br>
            <a:r>
              <a:rPr lang="ru-RU" sz="2400" b="1" i="1" u="sng" dirty="0" smtClean="0"/>
              <a:t/>
            </a:r>
            <a:br>
              <a:rPr lang="ru-RU" sz="2400" b="1" i="1" u="sng" dirty="0" smtClean="0"/>
            </a:br>
            <a:r>
              <a:rPr lang="ru-RU" sz="2400" b="1" i="1" dirty="0" smtClean="0"/>
              <a:t>-Разложи  каждый </a:t>
            </a:r>
            <a:r>
              <a:rPr lang="ru-RU" sz="2400" b="1" i="1" dirty="0" err="1" smtClean="0"/>
              <a:t>пампон</a:t>
            </a:r>
            <a:r>
              <a:rPr lang="ru-RU" sz="2400" b="1" i="1" dirty="0" smtClean="0"/>
              <a:t> во втулку такого же цвета </a:t>
            </a:r>
            <a:br>
              <a:rPr lang="ru-RU" sz="2400" b="1" i="1" dirty="0" smtClean="0"/>
            </a:br>
            <a:r>
              <a:rPr lang="ru-RU" sz="2400" b="1" i="1" dirty="0" smtClean="0"/>
              <a:t>- Ложкой возьми красный </a:t>
            </a:r>
            <a:r>
              <a:rPr lang="ru-RU" sz="2400" b="1" i="1" dirty="0" err="1" smtClean="0"/>
              <a:t>пампон</a:t>
            </a:r>
            <a:r>
              <a:rPr lang="ru-RU" sz="2400" b="1" i="1" dirty="0" smtClean="0"/>
              <a:t>, а пинцетом зеленый (двуручное действие) и разложи по цвету</a:t>
            </a:r>
            <a:r>
              <a:rPr lang="ru-RU" b="1" i="1" dirty="0" smtClean="0"/>
              <a:t>. </a:t>
            </a:r>
            <a:br>
              <a:rPr lang="ru-RU" b="1" i="1" dirty="0" smtClean="0"/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Возьми не красный и не синий и не зелёный помпон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-Положи сначала синий ,потом желтый помпон и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9575" y="457201"/>
            <a:ext cx="11372850" cy="6857999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6" r="8098" b="28611"/>
          <a:stretch/>
        </p:blipFill>
        <p:spPr>
          <a:xfrm>
            <a:off x="7116927" y="708308"/>
            <a:ext cx="3736059" cy="54860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9" r="30493" b="19647"/>
          <a:stretch/>
        </p:blipFill>
        <p:spPr>
          <a:xfrm>
            <a:off x="1371070" y="3600453"/>
            <a:ext cx="4542117" cy="2895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t="6855" r="27335"/>
          <a:stretch/>
        </p:blipFill>
        <p:spPr>
          <a:xfrm>
            <a:off x="1645371" y="457201"/>
            <a:ext cx="3993514" cy="299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2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77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45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Муниципальное дошкольное образовательное  автономное учреждение «Детский сад №121  «Золотой колосок» комбинированного вида г. Орска</vt:lpstr>
      <vt:lpstr>    </vt:lpstr>
      <vt:lpstr>  Данная игра предназначенна для детей средней группы с ЗПР  Цель:  Способствовать накоплению сенсорного опыта ребёнка через развитие зрительного и тактильного восприятия, развивать мелкую моторику руки   Задачи:  -Формировать элементарные математические представления у детей с ЗПР  знание название цветов, количества ,тренировать счетные навыки   </vt:lpstr>
      <vt:lpstr>    </vt:lpstr>
      <vt:lpstr>Методические рекомендации: В данную игру можно играть как одному ребёнку так и нескольким. Ребенок может играть  самостоятельно или выполнять задание воспитателя  Варианты игры:   Воспитатель даёт задание.   -Разложи  каждый пампон во втулку такого же цвета  - Ложкой возьми красный пампон, а пинцетом зеленый (двуручное действие) и разложи по цвету.  - Возьми не красный и не синий и не зелёный помпон -Положи сначала синий ,потом желтый помпон и т.д        </vt:lpstr>
      <vt:lpstr>   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2024-10-17T10:37:44Z</dcterms:created>
  <dcterms:modified xsi:type="dcterms:W3CDTF">2024-10-17T18:40:24Z</dcterms:modified>
</cp:coreProperties>
</file>