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57" r:id="rId4"/>
    <p:sldId id="258" r:id="rId5"/>
    <p:sldId id="260" r:id="rId6"/>
    <p:sldId id="261" r:id="rId7"/>
    <p:sldId id="262" r:id="rId8"/>
    <p:sldId id="263" r:id="rId9"/>
    <p:sldId id="264" r:id="rId10"/>
    <p:sldId id="265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942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12.12.2024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wip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.jpeg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10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138" y="300090"/>
            <a:ext cx="8892481" cy="6264696"/>
          </a:xfrm>
          <a:prstGeom prst="rect">
            <a:avLst/>
          </a:prstGeom>
          <a:solidFill>
            <a:srgbClr val="FFFFFF">
              <a:shade val="85000"/>
            </a:srgbClr>
          </a:solidFill>
          <a:ln w="38100">
            <a:solidFill>
              <a:srgbClr val="92D050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62489469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3"/>
          <a:stretch/>
        </p:blipFill>
        <p:spPr bwMode="auto">
          <a:xfrm>
            <a:off x="5690" y="11460"/>
            <a:ext cx="9138310" cy="6846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конец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80223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2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8" y="0"/>
            <a:ext cx="9134862" cy="6851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Народный промысел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998689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0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9" r="4385"/>
          <a:stretch/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Козы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2052" name="Picture 4" descr="C:\Users\Acer\Desktop\Пуховый платок\Пух козий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19788"/>
            <a:ext cx="2771800" cy="1847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135164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62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Пуховое производство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4100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0"/>
            <a:ext cx="449999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51"/>
          <a:stretch/>
        </p:blipFill>
        <p:spPr bwMode="auto">
          <a:xfrm>
            <a:off x="0" y="0"/>
            <a:ext cx="457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074800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8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114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31156" y="116632"/>
            <a:ext cx="748883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ВИДЫ ОРЕНБУРГСКИХ ПУХОВЫХ ПЛАТКОВ</a:t>
            </a:r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42825980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8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52148"/>
            <a:ext cx="9144000" cy="6093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677862" y="0"/>
            <a:ext cx="580883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ПУХОВЫЙ ПЛАТОК</a:t>
            </a:r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8" name="ПЛАТОК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21688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39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99" r="11251"/>
          <a:stretch/>
        </p:blipFill>
        <p:spPr bwMode="auto">
          <a:xfrm>
            <a:off x="0" y="753762"/>
            <a:ext cx="9144000" cy="6104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051720" y="0"/>
            <a:ext cx="504285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ПУХОВАЯ ШАЛЬ</a:t>
            </a:r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5" name="ШАЛЬ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79067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90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46" y="1988840"/>
            <a:ext cx="9064474" cy="4104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331640" y="260648"/>
            <a:ext cx="676140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ПУХОВЫЙ ПАЛАНТИН</a:t>
            </a:r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5" name="ПАЛАНТИН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80442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3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94" b="2652"/>
          <a:stretch/>
        </p:blipFill>
        <p:spPr bwMode="auto">
          <a:xfrm>
            <a:off x="-1166" y="842442"/>
            <a:ext cx="9073008" cy="6021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547664" y="0"/>
            <a:ext cx="642509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ПУХОВАЯ ПАУТИНКА</a:t>
            </a:r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6" name="паутинка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13518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4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185</TotalTime>
  <Words>12</Words>
  <Application>Microsoft Office PowerPoint</Application>
  <PresentationFormat>Экран (4:3)</PresentationFormat>
  <Paragraphs>5</Paragraphs>
  <Slides>10</Slides>
  <Notes>0</Notes>
  <HiddenSlides>0</HiddenSlides>
  <MMClips>8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Acer</dc:creator>
  <cp:lastModifiedBy>Acer</cp:lastModifiedBy>
  <cp:revision>13</cp:revision>
  <dcterms:created xsi:type="dcterms:W3CDTF">2024-12-12T08:02:19Z</dcterms:created>
  <dcterms:modified xsi:type="dcterms:W3CDTF">2024-12-12T11:26:35Z</dcterms:modified>
</cp:coreProperties>
</file>