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3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1FD8-01C7-4972-9549-7C4F4C3D42EF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62E9EF5-0807-46A0-B0BB-E954BBB8F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08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1FD8-01C7-4972-9549-7C4F4C3D42EF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2E9EF5-0807-46A0-B0BB-E954BBB8F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96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1FD8-01C7-4972-9549-7C4F4C3D42EF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2E9EF5-0807-46A0-B0BB-E954BBB8F42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1143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1FD8-01C7-4972-9549-7C4F4C3D42EF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2E9EF5-0807-46A0-B0BB-E954BBB8F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187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1FD8-01C7-4972-9549-7C4F4C3D42EF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2E9EF5-0807-46A0-B0BB-E954BBB8F42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4375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1FD8-01C7-4972-9549-7C4F4C3D42EF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2E9EF5-0807-46A0-B0BB-E954BBB8F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980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1FD8-01C7-4972-9549-7C4F4C3D42EF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9EF5-0807-46A0-B0BB-E954BBB8F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9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1FD8-01C7-4972-9549-7C4F4C3D42EF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9EF5-0807-46A0-B0BB-E954BBB8F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90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1FD8-01C7-4972-9549-7C4F4C3D42EF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9EF5-0807-46A0-B0BB-E954BBB8F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9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1FD8-01C7-4972-9549-7C4F4C3D42EF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2E9EF5-0807-46A0-B0BB-E954BBB8F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78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1FD8-01C7-4972-9549-7C4F4C3D42EF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62E9EF5-0807-46A0-B0BB-E954BBB8F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05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1FD8-01C7-4972-9549-7C4F4C3D42EF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62E9EF5-0807-46A0-B0BB-E954BBB8F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05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1FD8-01C7-4972-9549-7C4F4C3D42EF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9EF5-0807-46A0-B0BB-E954BBB8F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2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1FD8-01C7-4972-9549-7C4F4C3D42EF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9EF5-0807-46A0-B0BB-E954BBB8F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4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1FD8-01C7-4972-9549-7C4F4C3D42EF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9EF5-0807-46A0-B0BB-E954BBB8F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69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1FD8-01C7-4972-9549-7C4F4C3D42EF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2E9EF5-0807-46A0-B0BB-E954BBB8F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46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C1FD8-01C7-4972-9549-7C4F4C3D42EF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62E9EF5-0807-46A0-B0BB-E954BBB8F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51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5451" y="647700"/>
            <a:ext cx="9809162" cy="4129681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МДОАУ 99/2 «Домовенок»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г.Орск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подготовительная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группа «Колокольчики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600" b="1" dirty="0" err="1" smtClean="0">
                <a:solidFill>
                  <a:srgbClr val="A53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Лэпбук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A53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3200" dirty="0">
                <a:solidFill>
                  <a:srgbClr val="A53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основам безопасности </a:t>
            </a:r>
            <a:r>
              <a:rPr lang="ru-RU" sz="3200" dirty="0" smtClean="0">
                <a:solidFill>
                  <a:srgbClr val="A53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жизнедеятельности</a:t>
            </a:r>
            <a:r>
              <a:rPr lang="ru-RU" sz="2400" dirty="0" smtClean="0">
                <a:solidFill>
                  <a:srgbClr val="A53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A5301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rgbClr val="A53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предназначен </a:t>
            </a:r>
            <a:r>
              <a:rPr lang="ru-RU" sz="2200" dirty="0">
                <a:solidFill>
                  <a:srgbClr val="A53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 старшего дошкольного возраста 5-7 </a:t>
            </a:r>
            <a:r>
              <a:rPr lang="ru-RU" sz="2200" dirty="0" smtClean="0">
                <a:solidFill>
                  <a:srgbClr val="A53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ru-RU" sz="2200" dirty="0">
              <a:solidFill>
                <a:srgbClr val="A53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5451" y="4777379"/>
            <a:ext cx="9809161" cy="1126283"/>
          </a:xfrm>
        </p:spPr>
        <p:txBody>
          <a:bodyPr/>
          <a:lstStyle/>
          <a:p>
            <a:pPr algn="ctr"/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Подготовила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воспитатель: Ильенко Людмила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294192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7490"/>
          </a:xfrm>
        </p:spPr>
        <p:txBody>
          <a:bodyPr/>
          <a:lstStyle/>
          <a:p>
            <a:r>
              <a:rPr lang="ru-RU" b="1" dirty="0" smtClean="0">
                <a:solidFill>
                  <a:srgbClr val="A53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задачи </a:t>
            </a:r>
            <a:r>
              <a:rPr lang="ru-RU" b="1" dirty="0" err="1" smtClean="0">
                <a:solidFill>
                  <a:srgbClr val="A53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лэпбука</a:t>
            </a:r>
            <a:r>
              <a:rPr lang="ru-RU" b="1" dirty="0" smtClean="0">
                <a:solidFill>
                  <a:srgbClr val="A53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solidFill>
                <a:srgbClr val="A53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71600"/>
            <a:ext cx="8915400" cy="4539622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формирование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знаний, умений и навыков детей по основам безопасности жизнедеятельности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осуществлять организованную и направленную педагогом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поисково-интеллектуальную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непосредственно-развивающую деятельность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Познакомить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с правилами безопасного поведения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 детях предусмотрительность, внимательность и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аккуратность на улице, дома;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Формировать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умение детей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предвидеть, избегать и действовать при возникновении опасных ситуаций;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тимулировать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познавательную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активность и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способствовать развитию коммуникативных навыков,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речи, пассивного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активного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словаря.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60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7490"/>
          </a:xfrm>
        </p:spPr>
        <p:txBody>
          <a:bodyPr/>
          <a:lstStyle/>
          <a:p>
            <a:r>
              <a:rPr lang="ru-RU" b="1" dirty="0" smtClean="0">
                <a:solidFill>
                  <a:srgbClr val="A53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</a:t>
            </a:r>
            <a:r>
              <a:rPr lang="ru-RU" b="1" dirty="0" err="1" smtClean="0">
                <a:solidFill>
                  <a:srgbClr val="A53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лэпбука</a:t>
            </a:r>
            <a:r>
              <a:rPr lang="ru-RU" b="1" dirty="0" smtClean="0">
                <a:solidFill>
                  <a:srgbClr val="A53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solidFill>
                <a:srgbClr val="A53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71600"/>
            <a:ext cx="8915400" cy="4539622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часть: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пожарная безопасность.</a:t>
            </a:r>
          </a:p>
          <a:p>
            <a:r>
              <a:rPr lang="ru-RU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часть: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правила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дорожного движения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часть: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основы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жизнедеятельности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в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лэпбук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входят: тематические 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пазлы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загадки, дидактические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игры, стихи, обучающее лото, игры на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липучках и книжка-малышка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«Как вести себя в разных ситуациях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6" y="3641411"/>
            <a:ext cx="4629151" cy="290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2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5" y="265396"/>
            <a:ext cx="8401050" cy="629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1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39" y="295275"/>
            <a:ext cx="4273035" cy="6195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381" y="295275"/>
            <a:ext cx="4646465" cy="619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95275"/>
            <a:ext cx="4646466" cy="61952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50" y="292962"/>
            <a:ext cx="46482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4" y="302418"/>
            <a:ext cx="8372476" cy="627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7490"/>
          </a:xfrm>
        </p:spPr>
        <p:txBody>
          <a:bodyPr/>
          <a:lstStyle/>
          <a:p>
            <a:r>
              <a:rPr lang="ru-RU" b="1" dirty="0" smtClean="0">
                <a:solidFill>
                  <a:srgbClr val="A53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Уникальность </a:t>
            </a:r>
            <a:r>
              <a:rPr lang="ru-RU" b="1" dirty="0" err="1" smtClean="0">
                <a:solidFill>
                  <a:srgbClr val="A53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лэпбука</a:t>
            </a:r>
            <a:r>
              <a:rPr lang="ru-RU" b="1" dirty="0" smtClean="0">
                <a:solidFill>
                  <a:srgbClr val="A53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solidFill>
                <a:srgbClr val="A53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71600"/>
            <a:ext cx="8915400" cy="45396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трансформировать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атрибуты (изготавливать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и видоизменять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имеющиеся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закрепления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повторения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материала).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детской </a:t>
            </a:r>
            <a:r>
              <a:rPr lang="ru-RU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фантазии и инициативы через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самостоятельное придумывание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развивающих и игровых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заданий.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0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179</TotalTime>
  <Words>179</Words>
  <Application>Microsoft Office PowerPoint</Application>
  <PresentationFormat>Широкоэкранный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Легкий дым</vt:lpstr>
      <vt:lpstr>МДОАУ 99/2 «Домовенок» г.Орск подготовительная группа «Колокольчики»        Лэпбук по основам безопасности жизнедеятельности предназначен для детей старшего дошкольного возраста 5-7 лет</vt:lpstr>
      <vt:lpstr>Цель и задачи лэпбука:</vt:lpstr>
      <vt:lpstr>Содержание лэпбука:</vt:lpstr>
      <vt:lpstr>Презентация PowerPoint</vt:lpstr>
      <vt:lpstr>Презентация PowerPoint</vt:lpstr>
      <vt:lpstr>Презентация PowerPoint</vt:lpstr>
      <vt:lpstr>Презентация PowerPoint</vt:lpstr>
      <vt:lpstr>Уникальность лэпбука: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МДОАУ 99/2 «Домовенок» г.Орск подготовительная группа «Колокольчики»            Лэпбук по основам безопасности жизнедеятельности предназначен для детей старшего дошкольного возраста 5-7 лет   Подготовила воспитатель: Ильенко Людмила Александровна‎&lt;Сообщение изменено&gt;</dc:title>
  <dc:creator>Ирина Васильева</dc:creator>
  <cp:lastModifiedBy>Ирина Васильева</cp:lastModifiedBy>
  <cp:revision>17</cp:revision>
  <dcterms:created xsi:type="dcterms:W3CDTF">2025-01-29T11:42:52Z</dcterms:created>
  <dcterms:modified xsi:type="dcterms:W3CDTF">2025-01-29T14:42:17Z</dcterms:modified>
</cp:coreProperties>
</file>