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80" r:id="rId2"/>
    <p:sldId id="344" r:id="rId3"/>
    <p:sldId id="326" r:id="rId4"/>
    <p:sldId id="325" r:id="rId5"/>
    <p:sldId id="328" r:id="rId6"/>
    <p:sldId id="330" r:id="rId7"/>
    <p:sldId id="334" r:id="rId8"/>
    <p:sldId id="343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6CD"/>
    <a:srgbClr val="E0BE90"/>
    <a:srgbClr val="F57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ADD1-8F9C-4580-8024-39464C31E70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81B22-FB30-4BBE-9E97-EAD4DE63F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84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51824-2C63-4B15-BD65-4CF12BDF09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942A-8014-46D5-A3D2-F413F1F5D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215238" cy="571504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b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№121 «Золотой колосок» комбинированного вида» г.Орска</a:t>
            </a:r>
            <a:b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143932" cy="4572032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Экологический макет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«Зелёный патруль»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 понимание и забота – это то, что ждёт природа от каждого человека. Экологическое воспитание в образовании является одной из актуальных проблем современности. Глобальный кризис окружающей среды привёл к тому, что экологические проблемы стали центром внимания и дошкольных работников. Из сугубо научного превратилось в общественное, наполнилось тревожным смыслом неблагополучия в природе исходящего, прежде всего от деятельности человека.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Воспитание внимательного,  чуткого, заботливого  ребёнка, способного познавать окружающий мир и себя в нём  будет успешно проводиться через музейную педагогику. Создание мини-музея даёт возможность максимально раскрыть познавательные, творческие, исследовательские способности детей. Поэтому и назрело решение данной проблемы: необходимости формирования у дошкольников знаний  о защите и охране окружающего мира путем создания макета «Зелёный патруль».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3714752"/>
            <a:ext cx="4786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                                      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786454"/>
            <a:ext cx="468052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Состав участников: </a:t>
            </a:r>
          </a:p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– </a:t>
            </a:r>
            <a:r>
              <a:rPr lang="ru-RU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Радбаева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Лариса Владимировна ,</a:t>
            </a:r>
          </a:p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учитель-логопед – Водопьянова Светлана Викторовна, </a:t>
            </a:r>
          </a:p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дети старшей логопедической группы, родители.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429B1A-4A63-4A47-AF43-2E2B5E7F5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616624" cy="6597352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2CBB74-81AA-4982-9630-DBC3C9D30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6176" y="3212976"/>
            <a:ext cx="2659224" cy="3545632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79E074-D8A3-417F-B0ED-99E2C802FD53}"/>
              </a:ext>
            </a:extLst>
          </p:cNvPr>
          <p:cNvSpPr/>
          <p:nvPr/>
        </p:nvSpPr>
        <p:spPr>
          <a:xfrm>
            <a:off x="6012160" y="620688"/>
            <a:ext cx="295232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Экологический макет 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«Зелёный патруль»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712968" cy="1486518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br>
              <a:rPr lang="ru-RU" dirty="0"/>
            </a:br>
            <a:r>
              <a:rPr lang="ru-RU" dirty="0"/>
              <a:t>                               </a:t>
            </a:r>
            <a:br>
              <a:rPr lang="ru-RU" dirty="0"/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dirty="0"/>
            </a:b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познавательно-исследовательских способностей, экологической культуры дошкольников, основ нравственности посредством экологического образования дошкольников.</a:t>
            </a:r>
            <a:br>
              <a:rPr lang="ru-RU" sz="18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2094182"/>
            <a:ext cx="8856984" cy="424731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Образовательные:</a:t>
            </a:r>
            <a:endParaRPr kumimoji="0" lang="ru-RU" sz="16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Формировать у детей элементарные экологические знания о природе.</a:t>
            </a:r>
            <a:endParaRPr kumimoji="0" lang="ru-RU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 и систематизировать представления о многообразии  животных и их связи со средой обитания. Систематизировать знания детей о правилах поведения в природе.</a:t>
            </a:r>
            <a:endParaRPr kumimoji="0" lang="ru-RU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Отражать полученные знания в различных видах деятельности: игровой, познавательно – исследовательской, речевой, изобразительной, театрализованной.</a:t>
            </a:r>
            <a:endParaRPr kumimoji="0" lang="ru-RU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Приобщение родителей к реализации совместного детско-родительского проекта по поиску и сбору углубленных знаний по природным зонам как активных участников образовательного процесса.</a:t>
            </a:r>
            <a:endParaRPr kumimoji="0" lang="ru-RU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Развивающие:</a:t>
            </a:r>
            <a:br>
              <a:rPr kumimoji="0" lang="ru-RU" sz="16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познавательный интерес к жизни  в природе, наблюдательность, творческое воображение.</a:t>
            </a:r>
            <a:endParaRPr kumimoji="0" lang="ru-RU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дошкольного возраста мышление, речь, эмоциональную сферу, нравственные качества.</a:t>
            </a:r>
            <a:endParaRPr kumimoji="0" lang="ru-RU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Развить способность детей анализировать , видеть закономерности жизни.</a:t>
            </a:r>
            <a:b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br>
              <a:rPr kumimoji="0" lang="ru-RU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экологическую культуру, бережное отношение к природе у детей и взрослых.</a:t>
            </a:r>
            <a:endParaRPr kumimoji="0" lang="ru-RU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чувство доброты, сопричастности и сопереживания ко всему живому и прекрасному, что нас окружает.</a:t>
            </a:r>
            <a:endParaRPr kumimoji="0" lang="ru-RU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духовное, экологическое, нравственное и личностное отношение к действительности, представления о том, что сохранность природы – обязанность человека</a:t>
            </a:r>
            <a:r>
              <a:rPr kumimoji="0" lang="ru-RU" sz="1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00109"/>
            <a:ext cx="8463314" cy="1276763"/>
          </a:xfr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стела «Орск», макет завода и заводских труб, отметки дорог с машинками, жилой массив (домики и деревья), лесной массив (деревья, животные леса, растения и цветы), экологические знаки, дидактические игры для вариативности игровой деятельности по макету.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28860" y="329734"/>
            <a:ext cx="4786346" cy="46166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7">
            <a:extLst>
              <a:ext uri="{FF2B5EF4-FFF2-40B4-BE49-F238E27FC236}">
                <a16:creationId xmlns:a16="http://schemas.microsoft.com/office/drawing/2014/main" id="{8F906275-DCD5-4E8F-AAE2-8330E6750179}"/>
              </a:ext>
            </a:extLst>
          </p:cNvPr>
          <p:cNvSpPr txBox="1">
            <a:spLocks/>
          </p:cNvSpPr>
          <p:nvPr/>
        </p:nvSpPr>
        <p:spPr>
          <a:xfrm>
            <a:off x="395536" y="2492896"/>
            <a:ext cx="8424936" cy="3960440"/>
          </a:xfrm>
          <a:prstGeom prst="rect">
            <a:avLst/>
          </a:prstGeom>
          <a:ln w="38100" cap="flat" cmpd="sng" algn="ctr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6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Формы:  </a:t>
            </a:r>
          </a:p>
          <a:p>
            <a:pPr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беседы, чтение художественной литературы, разучивание стихов, отгадывание загадок, </a:t>
            </a:r>
          </a:p>
          <a:p>
            <a:pPr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настольно  печатные игры, подбор экспонатов для макета, разработка  конспектов</a:t>
            </a:r>
          </a:p>
          <a:p>
            <a:pPr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 с   использованием макета. </a:t>
            </a:r>
          </a:p>
          <a:p>
            <a:pPr>
              <a:buNone/>
            </a:pPr>
            <a:r>
              <a:rPr lang="ru-RU" sz="6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6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Мероприятие:</a:t>
            </a:r>
          </a:p>
          <a:p>
            <a:pPr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Рассматривание книг, иллюстраций,  альбомов о </a:t>
            </a:r>
            <a:r>
              <a:rPr lang="ru-RU" sz="6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животных.Чтение</a:t>
            </a: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стихов, чтение</a:t>
            </a:r>
          </a:p>
          <a:p>
            <a:pPr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русских  сказок и рассказов, беседа « Охрана природы» «Красная книга», драматизация</a:t>
            </a:r>
          </a:p>
          <a:p>
            <a:pPr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сказок. Проведение игр: настольно-печатных, дидактических, словесных, авторских </a:t>
            </a:r>
          </a:p>
          <a:p>
            <a:pPr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Разучивание пальчиковой гимнастики : «Птицы», «Дикие </a:t>
            </a:r>
            <a:r>
              <a:rPr lang="ru-RU" sz="6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животные»,«Повстречались</a:t>
            </a: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подвижные игры. Музыкальная деятельность : разучивание песен ,</a:t>
            </a:r>
          </a:p>
          <a:p>
            <a:pPr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прослушивание в аудиозаписи голосов  животных. Работа  с  родителями : Консультации</a:t>
            </a:r>
          </a:p>
          <a:p>
            <a:pPr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родителей: «Научите детей любить живую  природу», участие в  подборе деталей для</a:t>
            </a:r>
          </a:p>
          <a:p>
            <a:pPr>
              <a:buNone/>
            </a:pP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создания макета. 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endParaRPr lang="ru-RU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endParaRPr lang="ru-RU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3571900" cy="511156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действия: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363272" cy="5500726"/>
          </a:xfr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основе готовых макетов мы проводим экологические занятия, беседы, составление рассказов детьми, сюжетно-ролевые </a:t>
            </a:r>
          </a:p>
          <a:p>
            <a:pPr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режиссерские игры, дидактические игры, Также детям очень интересно просто рассматривать макеты, узнавать знакомые</a:t>
            </a:r>
          </a:p>
          <a:p>
            <a:pPr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обыгрывать макет, используя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животных. С развитием игры макет оживает: он изменяется, дополняется,</a:t>
            </a:r>
          </a:p>
          <a:p>
            <a:pPr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объединяется с другими макетами. Дети придумывают сюжеты, соединяя реальные и фантастические события.</a:t>
            </a:r>
          </a:p>
          <a:p>
            <a:pPr algn="ct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работе с дошкольниками большое значение имеют дидактические игры:</a:t>
            </a:r>
          </a:p>
          <a:p>
            <a:pPr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чем нельзя в лес ходить?»(о правилах поведения в лесу),</a:t>
            </a:r>
          </a:p>
          <a:p>
            <a:pPr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«Что сначала, что потом» (о росте и развитии живых организмов),</a:t>
            </a:r>
          </a:p>
          <a:p>
            <a:pPr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3.«Летает, бегает, прыгает»,</a:t>
            </a:r>
          </a:p>
          <a:p>
            <a:pPr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4.«Кто, где  живет» (о приспособлении животных и птиц к среде обитания)</a:t>
            </a:r>
          </a:p>
          <a:p>
            <a:pPr marL="0" indent="0" algn="just">
              <a:buNone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«Старичок -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лесовичок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ru-RU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Цель: формировать доброе отношение к миру природы. </a:t>
            </a:r>
            <a:endParaRPr lang="ru-RU" sz="105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Ход игры:  На столе макет с карточки, на которых изображены разные экологические ситуации плохого или хорошего обращения  с природой. Зачитывается ситуации поведения на природе. Дети должны ответить на вопрос стоит так делать или нет и выбрать соответствующую  карточку или разложить экологические знаки на макете в определённые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места..Пример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ситуаций:1.На природе не следует ничего ломать, рвать просто так.2.Заботливо относится к деревьям и кустарникам.3.Заботливо относится к живым существам леса, все они приносят пользу.4.Не следует разжигать костры.</a:t>
            </a:r>
            <a:endParaRPr lang="ru-RU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5.Не рвать цветы в большие букеты и т.д.</a:t>
            </a:r>
            <a:endParaRPr lang="ru-RU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6.Дидактическая игра «Бывает – не бывает, да или нет»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знания детей о сезонных изменениях в природе.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Воспитатель читает приметы сезонных изменений в природе, а дети должны отвечать бывает – не бывает, да или нет. Оборудование: макет, карточки с изображением времени года.</a:t>
            </a:r>
          </a:p>
          <a:p>
            <a:pPr marL="0" indent="0" algn="just">
              <a:buNone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7.«Береги природу» Цель: 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об охране объектов природы.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материал: 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Макет, карточки с объектами живой и неживой природы.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 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картинки, изображающие растения, птиц, зверей, человека, солнца, воды и т.д. Воспитатель убирает одну из картинок, и дети должны рассказать, что произойдёт с оставшимися живыми объектами, если на Земле не будет спрятанного объекта. Например: убирает птицу – что будет с остальными животными, с человеком, с растениями и т.д.</a:t>
            </a:r>
          </a:p>
          <a:p>
            <a:pPr>
              <a:buNone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072230" cy="725470"/>
          </a:xfr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Фотоиллюстрации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A5A95A-1CE4-4D94-86F0-487BBDB1C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011910" cy="5349213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9" name="Picture 5" descr="C:\Users\Дом\Desktop\музей 2\IMG_20200421_114747.jpg">
            <a:extLst>
              <a:ext uri="{FF2B5EF4-FFF2-40B4-BE49-F238E27FC236}">
                <a16:creationId xmlns:a16="http://schemas.microsoft.com/office/drawing/2014/main" id="{D568F8DA-6BE5-4C77-98C9-9CF36EAE8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3528392" cy="262754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E893A5-26CD-43EA-8BF2-C99259248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168352" cy="2736304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072230" cy="725470"/>
          </a:xfr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Фотоиллюстрации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699D06-4159-4047-BC33-2AC927281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759882" cy="5013176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8CC449-7B91-4DB6-8DF9-69B15BB26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2859782" cy="3455973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" name="Picture 3" descr="C:\Users\Дом\Desktop\музей 2\IMG_20200421_114826.jpg">
            <a:extLst>
              <a:ext uri="{FF2B5EF4-FFF2-40B4-BE49-F238E27FC236}">
                <a16:creationId xmlns:a16="http://schemas.microsoft.com/office/drawing/2014/main" id="{7DA13793-9A89-40DF-8A7C-EE8070AE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49080"/>
            <a:ext cx="3211943" cy="258537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072230" cy="725470"/>
          </a:xfr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: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Дом\Downloads\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142984"/>
            <a:ext cx="8166482" cy="54292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themedata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themedata - копия</Template>
  <TotalTime>1953</TotalTime>
  <Words>344</Words>
  <Application>Microsoft Office PowerPoint</Application>
  <PresentationFormat>Экран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themedata - копия</vt:lpstr>
      <vt:lpstr> Муниципальное дошкольное образовательное автономное учреждение «Детский сад №121 «Золотой колосок» комбинированного вида» г.Орска </vt:lpstr>
      <vt:lpstr>Презентация PowerPoint</vt:lpstr>
      <vt:lpstr>                                 Цель: Формирование познавательно-исследовательских способностей, экологической культуры дошкольников, основ нравственности посредством экологического образования дошкольников.  </vt:lpstr>
      <vt:lpstr>Презентация PowerPoint</vt:lpstr>
      <vt:lpstr> Игровые действия: </vt:lpstr>
      <vt:lpstr>Фотоиллюстрации </vt:lpstr>
      <vt:lpstr>Фотоиллюстрации </vt:lpstr>
      <vt:lpstr>Спасибо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этап:  Ознакомление дошкольников с трудом взрослых и миром профессий.  Обогащение содержания сюжетно-ролевой игры, развитие эмоционального отношения к людям.  Задачи педагогического взаимодействия: - формировать устойчивый интерес к профессии продавца  и обобщать представления  о структуре  овощного  магазина и об использовании технического прогресса в их труде. - развивать интерес и уважение к профессии продавца.  - развивать навыки диалогической и монологической речи. - обогащать и активизировать словарный запас у  детей.  -развивать связанную речь в контексте с расширением знаний   о профессиях.</dc:title>
  <dc:creator>Дом</dc:creator>
  <cp:lastModifiedBy>1</cp:lastModifiedBy>
  <cp:revision>203</cp:revision>
  <dcterms:created xsi:type="dcterms:W3CDTF">2017-11-21T11:50:55Z</dcterms:created>
  <dcterms:modified xsi:type="dcterms:W3CDTF">2022-02-21T16:41:33Z</dcterms:modified>
</cp:coreProperties>
</file>