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33400"/>
            <a:ext cx="7329292" cy="1681154"/>
          </a:xfrm>
        </p:spPr>
        <p:txBody>
          <a:bodyPr/>
          <a:lstStyle/>
          <a:p>
            <a:pPr algn="ctr"/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Угадайка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для детей 5-7 лет.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143512"/>
            <a:ext cx="5397418" cy="10001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Пивоварова Наталья </a:t>
            </a:r>
            <a:r>
              <a:rPr lang="ru-RU" dirty="0" err="1" smtClean="0">
                <a:solidFill>
                  <a:schemeClr val="tx1"/>
                </a:solidFill>
              </a:rPr>
              <a:t>Ильгизовна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первой категории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МДОАУ «Детский сад №99 г.Орска»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User\Downloads\20250122_142118 (1).jpg"/>
          <p:cNvPicPr/>
          <p:nvPr/>
        </p:nvPicPr>
        <p:blipFill>
          <a:blip r:embed="rId2" cstate="print"/>
          <a:srcRect l="32484" t="9065" b="5949"/>
          <a:stretch>
            <a:fillRect/>
          </a:stretch>
        </p:blipFill>
        <p:spPr bwMode="auto">
          <a:xfrm>
            <a:off x="3057525" y="2500306"/>
            <a:ext cx="2871797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72390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Закрепление знаний детьми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дорожных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знаков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правил 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дорожного движения.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 descr="https://cdn.culture.ru/images/4b41b8ef-3ee7-54ab-a10a-caec7738ae5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86190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знания о правилах поведения на улице, в транспорте;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название и назначение дорожных знаков;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активный словарь;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положительных эмоций от совместных игр;  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элементарные математические представления о монетах достоинством 1,2,5,10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ответственное отношение к своей безопасности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улице.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7239000" cy="55607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игре принимают участие три – четыре воспитанника.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Очередность хода выбирают с помощью считалки.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Стрелка указывает на знак, который игрок должен правильно назвать и объяснить ( знаки: предписывающие, предупреждающие, запрещающие) 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каждый правильный ответ в копилку игрока дают монеты: 1 рубль, 2 рубля, 5 рублей, 10 рублей.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стрелка указывает на сектор «Б» – это банкрот, набранные монеты сгорают.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выпадает сектор «&lt;&lt;» - это значит, что ход переходит к следующему.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выпадает сектор «З» – это задание по карточке (Задание прилагаются)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 продолжается до тех пор, пока не будет открыты все сектора.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Выигрывает игрок, который  правильно назовёт дорожные знаки и выполнит задания по карточке и  больше наберёт монет в ходе игры.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ownloads\20250127_1415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28604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wnloads\20250127_141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214686"/>
            <a:ext cx="3333773" cy="2643206"/>
          </a:xfrm>
          <a:prstGeom prst="rect">
            <a:avLst/>
          </a:prstGeom>
          <a:noFill/>
        </p:spPr>
      </p:pic>
      <p:pic>
        <p:nvPicPr>
          <p:cNvPr id="1027" name="Picture 3" descr="C:\Users\User\Downloads\20250127_141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14686"/>
            <a:ext cx="3333773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0250127_1416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5"/>
            <a:ext cx="3429024" cy="2714645"/>
          </a:xfrm>
        </p:spPr>
      </p:pic>
      <p:pic>
        <p:nvPicPr>
          <p:cNvPr id="1031" name="Picture 7" descr="H:\20250127_14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643313"/>
            <a:ext cx="3071833" cy="2559861"/>
          </a:xfrm>
          <a:prstGeom prst="rect">
            <a:avLst/>
          </a:prstGeom>
          <a:noFill/>
        </p:spPr>
      </p:pic>
      <p:pic>
        <p:nvPicPr>
          <p:cNvPr id="1032" name="Picture 8" descr="H:\20250127_1421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17120" y="-8858336"/>
            <a:ext cx="6505496" cy="11665580"/>
          </a:xfrm>
          <a:prstGeom prst="rect">
            <a:avLst/>
          </a:prstGeom>
          <a:noFill/>
        </p:spPr>
      </p:pic>
      <p:pic>
        <p:nvPicPr>
          <p:cNvPr id="16" name="Рисунок 15" descr="H:\20250127_1421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643314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:\20250127_1430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57166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571744"/>
            <a:ext cx="72866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Содержимое 4" descr="https://cdn.culture.ru/images/4b41b8ef-3ee7-54ab-a10a-caec7738ae5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429000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152</TotalTime>
  <Words>226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Дидактическая игра «Угадайка» для детей 5-7 лет.</vt:lpstr>
      <vt:lpstr>    Цель: </vt:lpstr>
      <vt:lpstr>Задачи:</vt:lpstr>
      <vt:lpstr>Правила игры: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ДC-17</cp:lastModifiedBy>
  <cp:revision>18</cp:revision>
  <dcterms:created xsi:type="dcterms:W3CDTF">2025-01-27T07:48:29Z</dcterms:created>
  <dcterms:modified xsi:type="dcterms:W3CDTF">2025-01-30T08:30:05Z</dcterms:modified>
</cp:coreProperties>
</file>