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9144000"/>
  <p:notesSz cx="6858000" cy="9144000"/>
  <p:embeddedFontLst>
    <p:embeddedFont>
      <p:font typeface="Constantia"/>
      <p:regular r:id="rId25"/>
      <p:bold r:id="rId26"/>
      <p:italic r:id="rId27"/>
      <p:boldItalic r:id="rId28"/>
    </p:embeddedFont>
    <p:embeddedFont>
      <p:font typeface="Noto Sans Symbols"/>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070">
          <p15:clr>
            <a:srgbClr val="A4A3A4"/>
          </p15:clr>
        </p15:guide>
        <p15:guide id="2" pos="2880">
          <p15:clr>
            <a:srgbClr val="A4A3A4"/>
          </p15:clr>
        </p15:guide>
      </p15:sldGuideLst>
    </p:ext>
    <p:ext uri="GoogleSlidesCustomDataVersion2">
      <go:slidesCustomData xmlns:go="http://customooxmlschemas.google.com/" r:id="rId31" roundtripDataSignature="AMtx7miH/BFtUw1LCVv78PwARwxbJRuB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07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nstantia-bold.fntdata"/><Relationship Id="rId25" Type="http://schemas.openxmlformats.org/officeDocument/2006/relationships/font" Target="fonts/Constantia-regular.fntdata"/><Relationship Id="rId28" Type="http://schemas.openxmlformats.org/officeDocument/2006/relationships/font" Target="fonts/Constantia-boldItalic.fntdata"/><Relationship Id="rId27" Type="http://schemas.openxmlformats.org/officeDocument/2006/relationships/font" Target="fonts/Constanti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Symbols-regular.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NotoSansSymbols-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4" name="Google Shape;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5" name="Google Shape;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6" name="Google Shape;6;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7" name="Google Shape;7;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8" name="Google Shape;8;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9" name="Google Shape;9;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0" name="Google Shape;10;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1" name="Google Shape;11;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2" name="Google Shape;12;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3" name="Google Shape;1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4" name="Google Shape;1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5" name="Google Shape;1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6" name="Google Shape;16;n"/>
          <p:cNvSpPr txBox="1"/>
          <p:nvPr/>
        </p:nvSpPr>
        <p:spPr>
          <a:xfrm>
            <a:off x="0" y="0"/>
            <a:ext cx="29718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7" name="Google Shape;17;n"/>
          <p:cNvSpPr txBox="1"/>
          <p:nvPr/>
        </p:nvSpPr>
        <p:spPr>
          <a:xfrm>
            <a:off x="3884613" y="0"/>
            <a:ext cx="2962275" cy="44767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18" name="Google Shape;18;n"/>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 name="Google Shape;19;n"/>
          <p:cNvSpPr txBox="1"/>
          <p:nvPr>
            <p:ph idx="1" type="body"/>
          </p:nvPr>
        </p:nvSpPr>
        <p:spPr>
          <a:xfrm>
            <a:off x="685800" y="4343400"/>
            <a:ext cx="5465763" cy="4094163"/>
          </a:xfrm>
          <a:prstGeom prst="rect">
            <a:avLst/>
          </a:prstGeom>
          <a:noFill/>
          <a:ln>
            <a:noFill/>
          </a:ln>
        </p:spPr>
        <p:txBody>
          <a:bodyPr anchorCtr="0" anchor="t" bIns="0" lIns="0" spcFirstLastPara="1" rIns="0" wrap="square" tIns="0">
            <a:noAutofit/>
          </a:bodyPr>
          <a:lstStyle>
            <a:lvl1pPr indent="-228600" lvl="0" marL="4572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0" name="Google Shape;20;n"/>
          <p:cNvSpPr txBox="1"/>
          <p:nvPr/>
        </p:nvSpPr>
        <p:spPr>
          <a:xfrm>
            <a:off x="0" y="8685213"/>
            <a:ext cx="29718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21" name="Google Shape;21;n"/>
          <p:cNvSpPr txBox="1"/>
          <p:nvPr>
            <p:ph idx="12" type="sldNum"/>
          </p:nvPr>
        </p:nvSpPr>
        <p:spPr>
          <a:xfrm>
            <a:off x="3884613" y="8685213"/>
            <a:ext cx="2951163" cy="436563"/>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77" name="Google Shape;77;p1: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78" name="Google Shape;78;p1:notes"/>
          <p:cNvSpPr/>
          <p:nvPr>
            <p:ph idx="2" type="sldImg"/>
          </p:nvPr>
        </p:nvSpPr>
        <p:spPr>
          <a:xfrm>
            <a:off x="1133475" y="677863"/>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79" name="Google Shape;79;p1: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94" name="Google Shape;194;p10: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01" name="Google Shape;201;p11: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09" name="Google Shape;209;p12: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3: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18" name="Google Shape;218;p13: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4: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26" name="Google Shape;226;p14: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35" name="Google Shape;235;p15: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42" name="Google Shape;242;p16: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7: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51" name="Google Shape;251;p17: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8: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58" name="Google Shape;258;p18: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9: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66" name="Google Shape;266;p19: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91" name="Google Shape;91;p2: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92" name="Google Shape;92;p2:notes"/>
          <p:cNvSpPr/>
          <p:nvPr>
            <p:ph idx="2" type="sldImg"/>
          </p:nvPr>
        </p:nvSpPr>
        <p:spPr>
          <a:xfrm>
            <a:off x="1133475" y="677863"/>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93" name="Google Shape;93;p2: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106" name="Google Shape;106;p3: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107" name="Google Shape;107;p3:notes"/>
          <p:cNvSpPr/>
          <p:nvPr>
            <p:ph idx="2" type="sldImg"/>
          </p:nvPr>
        </p:nvSpPr>
        <p:spPr>
          <a:xfrm>
            <a:off x="1133475" y="677863"/>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08" name="Google Shape;108;p3: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120" name="Google Shape;120;p4: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121" name="Google Shape;121;p4:notes"/>
          <p:cNvSpPr/>
          <p:nvPr>
            <p:ph idx="2" type="sldImg"/>
          </p:nvPr>
        </p:nvSpPr>
        <p:spPr>
          <a:xfrm>
            <a:off x="1131888" y="674688"/>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22" name="Google Shape;122;p4:notes"/>
          <p:cNvSpPr txBox="1"/>
          <p:nvPr>
            <p:ph idx="1" type="body"/>
          </p:nvPr>
        </p:nvSpPr>
        <p:spPr>
          <a:xfrm>
            <a:off x="685800" y="4343400"/>
            <a:ext cx="5483225" cy="411162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136" name="Google Shape;136;p5: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137" name="Google Shape;137;p5:notes"/>
          <p:cNvSpPr/>
          <p:nvPr>
            <p:ph idx="2" type="sldImg"/>
          </p:nvPr>
        </p:nvSpPr>
        <p:spPr>
          <a:xfrm>
            <a:off x="1130300" y="671513"/>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38" name="Google Shape;138;p5:notes"/>
          <p:cNvSpPr txBox="1"/>
          <p:nvPr>
            <p:ph idx="1" type="body"/>
          </p:nvPr>
        </p:nvSpPr>
        <p:spPr>
          <a:xfrm>
            <a:off x="685800" y="4343400"/>
            <a:ext cx="5480050" cy="41084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155" name="Google Shape;155;p6:notes"/>
          <p:cNvSpPr txBox="1"/>
          <p:nvPr/>
        </p:nvSpPr>
        <p:spPr>
          <a:xfrm>
            <a:off x="3884613" y="8685213"/>
            <a:ext cx="2962275" cy="447675"/>
          </a:xfrm>
          <a:prstGeom prst="rect">
            <a:avLst/>
          </a:prstGeom>
          <a:noFill/>
          <a:ln>
            <a:noFill/>
          </a:ln>
        </p:spPr>
        <p:txBody>
          <a:bodyPr anchorCtr="0" anchor="b" bIns="46800" lIns="90000" spcFirstLastPara="1" rIns="90000" wrap="square" tIns="468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ru-RU" sz="1200" u="none">
                <a:solidFill>
                  <a:srgbClr val="000000"/>
                </a:solidFill>
                <a:latin typeface="Arial"/>
                <a:ea typeface="Arial"/>
                <a:cs typeface="Arial"/>
                <a:sym typeface="Arial"/>
              </a:rPr>
              <a:t>‹#›</a:t>
            </a:fld>
            <a:endParaRPr b="0" i="0" sz="1200" u="none">
              <a:solidFill>
                <a:srgbClr val="000000"/>
              </a:solidFill>
              <a:latin typeface="Arial"/>
              <a:ea typeface="Arial"/>
              <a:cs typeface="Arial"/>
              <a:sym typeface="Arial"/>
            </a:endParaRPr>
          </a:p>
        </p:txBody>
      </p:sp>
      <p:sp>
        <p:nvSpPr>
          <p:cNvPr id="156" name="Google Shape;156;p6:notes"/>
          <p:cNvSpPr/>
          <p:nvPr>
            <p:ph idx="2" type="sldImg"/>
          </p:nvPr>
        </p:nvSpPr>
        <p:spPr>
          <a:xfrm>
            <a:off x="1133475" y="677863"/>
            <a:ext cx="4591050"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57" name="Google Shape;157;p6:notes"/>
          <p:cNvSpPr txBox="1"/>
          <p:nvPr>
            <p:ph idx="1" type="body"/>
          </p:nvPr>
        </p:nvSpPr>
        <p:spPr>
          <a:xfrm>
            <a:off x="685800" y="4343400"/>
            <a:ext cx="5486400" cy="4114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2" type="sldNum"/>
          </p:nvPr>
        </p:nvSpPr>
        <p:spPr>
          <a:xfrm>
            <a:off x="3884613" y="8685213"/>
            <a:ext cx="2951162" cy="436562"/>
          </a:xfrm>
          <a:prstGeom prst="rect">
            <a:avLst/>
          </a:prstGeom>
          <a:noFill/>
          <a:ln>
            <a:noFill/>
          </a:ln>
        </p:spPr>
        <p:txBody>
          <a:bodyPr anchorCtr="0" anchor="b" bIns="46800" lIns="90000" spcFirstLastPara="1" rIns="90000" wrap="square" tIns="468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ru-RU" sz="1200">
                <a:solidFill>
                  <a:srgbClr val="000000"/>
                </a:solidFill>
              </a:rPr>
              <a:t>‹#›</a:t>
            </a:fld>
            <a:endParaRPr sz="1200">
              <a:solidFill>
                <a:srgbClr val="000000"/>
              </a:solidFill>
            </a:endParaRPr>
          </a:p>
        </p:txBody>
      </p:sp>
      <p:sp>
        <p:nvSpPr>
          <p:cNvPr id="169" name="Google Shape;169;p7:notes"/>
          <p:cNvSpPr/>
          <p:nvPr>
            <p:ph idx="2" type="sldImg"/>
          </p:nvPr>
        </p:nvSpPr>
        <p:spPr>
          <a:xfrm>
            <a:off x="1127125" y="666750"/>
            <a:ext cx="4592638" cy="34448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70" name="Google Shape;170;p7:notes"/>
          <p:cNvSpPr txBox="1"/>
          <p:nvPr>
            <p:ph idx="1" type="body"/>
          </p:nvPr>
        </p:nvSpPr>
        <p:spPr>
          <a:xfrm>
            <a:off x="685800" y="4343400"/>
            <a:ext cx="5475288" cy="4103688"/>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81" name="Google Shape;181;p8: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685800" y="4343400"/>
            <a:ext cx="5465763" cy="4094163"/>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87" name="Google Shape;187;p9:notes"/>
          <p:cNvSpPr/>
          <p:nvPr>
            <p:ph idx="2" type="sldImg"/>
          </p:nvPr>
        </p:nvSpPr>
        <p:spPr>
          <a:xfrm>
            <a:off x="1143000" y="658813"/>
            <a:ext cx="4551363" cy="34432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28" name="Shape 28"/>
        <p:cNvGrpSpPr/>
        <p:nvPr/>
      </p:nvGrpSpPr>
      <p:grpSpPr>
        <a:xfrm>
          <a:off x="0" y="0"/>
          <a:ext cx="0" cy="0"/>
          <a:chOff x="0" y="0"/>
          <a:chExt cx="0" cy="0"/>
        </a:xfrm>
      </p:grpSpPr>
      <p:sp>
        <p:nvSpPr>
          <p:cNvPr id="29" name="Google Shape;29;p21"/>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67" name="Shape 67"/>
        <p:cNvGrpSpPr/>
        <p:nvPr/>
      </p:nvGrpSpPr>
      <p:grpSpPr>
        <a:xfrm>
          <a:off x="0" y="0"/>
          <a:ext cx="0" cy="0"/>
          <a:chOff x="0" y="0"/>
          <a:chExt cx="0" cy="0"/>
        </a:xfrm>
      </p:grpSpPr>
      <p:sp>
        <p:nvSpPr>
          <p:cNvPr id="68" name="Google Shape;68;p30"/>
          <p:cNvSpPr txBox="1"/>
          <p:nvPr>
            <p:ph type="title"/>
          </p:nvPr>
        </p:nvSpPr>
        <p:spPr>
          <a:xfrm>
            <a:off x="457200" y="128588"/>
            <a:ext cx="8208963" cy="1433512"/>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 name="Google Shape;69;p30"/>
          <p:cNvSpPr txBox="1"/>
          <p:nvPr>
            <p:ph idx="1" type="body"/>
          </p:nvPr>
        </p:nvSpPr>
        <p:spPr>
          <a:xfrm rot="5400000">
            <a:off x="2505075" y="-447675"/>
            <a:ext cx="4113213" cy="8208963"/>
          </a:xfrm>
          <a:prstGeom prst="rect">
            <a:avLst/>
          </a:prstGeom>
          <a:noFill/>
          <a:ln>
            <a:noFill/>
          </a:ln>
        </p:spPr>
        <p:txBody>
          <a:bodyPr anchorCtr="0" anchor="t" bIns="46800" lIns="90000" spcFirstLastPara="1" rIns="90000" wrap="square" tIns="46800">
            <a:noAutofit/>
          </a:bodyPr>
          <a:lstStyle>
            <a:lvl1pPr indent="-342900" lvl="0" marL="457200" algn="l">
              <a:spcBef>
                <a:spcPts val="800"/>
              </a:spcBef>
              <a:spcAft>
                <a:spcPts val="0"/>
              </a:spcAft>
              <a:buSzPts val="1800"/>
              <a:buChar char="•"/>
              <a:defRPr/>
            </a:lvl1pPr>
            <a:lvl2pPr indent="-342900" lvl="1" marL="914400" algn="l">
              <a:spcBef>
                <a:spcPts val="7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70" name="Google Shape;70;p30"/>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1" name="Shape 71"/>
        <p:cNvGrpSpPr/>
        <p:nvPr/>
      </p:nvGrpSpPr>
      <p:grpSpPr>
        <a:xfrm>
          <a:off x="0" y="0"/>
          <a:ext cx="0" cy="0"/>
          <a:chOff x="0" y="0"/>
          <a:chExt cx="0" cy="0"/>
        </a:xfrm>
      </p:grpSpPr>
      <p:sp>
        <p:nvSpPr>
          <p:cNvPr id="72" name="Google Shape;72;p31"/>
          <p:cNvSpPr txBox="1"/>
          <p:nvPr>
            <p:ph type="title"/>
          </p:nvPr>
        </p:nvSpPr>
        <p:spPr>
          <a:xfrm rot="5400000">
            <a:off x="4848226" y="1895476"/>
            <a:ext cx="5584825" cy="2051050"/>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3" name="Google Shape;73;p31"/>
          <p:cNvSpPr txBox="1"/>
          <p:nvPr>
            <p:ph idx="1" type="body"/>
          </p:nvPr>
        </p:nvSpPr>
        <p:spPr>
          <a:xfrm rot="5400000">
            <a:off x="667544" y="-81756"/>
            <a:ext cx="5584825" cy="6005513"/>
          </a:xfrm>
          <a:prstGeom prst="rect">
            <a:avLst/>
          </a:prstGeom>
          <a:noFill/>
          <a:ln>
            <a:noFill/>
          </a:ln>
        </p:spPr>
        <p:txBody>
          <a:bodyPr anchorCtr="0" anchor="t" bIns="46800" lIns="90000" spcFirstLastPara="1" rIns="90000" wrap="square" tIns="46800">
            <a:noAutofit/>
          </a:bodyPr>
          <a:lstStyle>
            <a:lvl1pPr indent="-342900" lvl="0" marL="457200" algn="l">
              <a:spcBef>
                <a:spcPts val="800"/>
              </a:spcBef>
              <a:spcAft>
                <a:spcPts val="0"/>
              </a:spcAft>
              <a:buSzPts val="1800"/>
              <a:buChar char="•"/>
              <a:defRPr/>
            </a:lvl1pPr>
            <a:lvl2pPr indent="-342900" lvl="1" marL="914400" algn="l">
              <a:spcBef>
                <a:spcPts val="7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74" name="Google Shape;74;p31"/>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30" name="Shape 30"/>
        <p:cNvGrpSpPr/>
        <p:nvPr/>
      </p:nvGrpSpPr>
      <p:grpSpPr>
        <a:xfrm>
          <a:off x="0" y="0"/>
          <a:ext cx="0" cy="0"/>
          <a:chOff x="0" y="0"/>
          <a:chExt cx="0" cy="0"/>
        </a:xfrm>
      </p:grpSpPr>
      <p:sp>
        <p:nvSpPr>
          <p:cNvPr id="31" name="Google Shape;31;p22"/>
          <p:cNvSpPr txBox="1"/>
          <p:nvPr>
            <p:ph type="ctrTitle"/>
          </p:nvPr>
        </p:nvSpPr>
        <p:spPr>
          <a:xfrm>
            <a:off x="685800" y="2130425"/>
            <a:ext cx="7772400" cy="1470025"/>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 name="Google Shape;32;p22"/>
          <p:cNvSpPr txBox="1"/>
          <p:nvPr>
            <p:ph idx="1" type="subTitle"/>
          </p:nvPr>
        </p:nvSpPr>
        <p:spPr>
          <a:xfrm>
            <a:off x="1371600" y="3886200"/>
            <a:ext cx="6400800" cy="1752600"/>
          </a:xfrm>
          <a:prstGeom prst="rect">
            <a:avLst/>
          </a:prstGeom>
          <a:noFill/>
          <a:ln>
            <a:noFill/>
          </a:ln>
        </p:spPr>
        <p:txBody>
          <a:bodyPr anchorCtr="0" anchor="t" bIns="46800" lIns="90000" spcFirstLastPara="1" rIns="90000" wrap="square" tIns="46800">
            <a:noAutofit/>
          </a:bodyPr>
          <a:lstStyle>
            <a:lvl1pPr lvl="0" algn="ctr">
              <a:spcBef>
                <a:spcPts val="800"/>
              </a:spcBef>
              <a:spcAft>
                <a:spcPts val="0"/>
              </a:spcAft>
              <a:buSzPts val="3200"/>
              <a:buNone/>
              <a:defRPr/>
            </a:lvl1pPr>
            <a:lvl2pPr lvl="1" algn="ctr">
              <a:spcBef>
                <a:spcPts val="700"/>
              </a:spcBef>
              <a:spcAft>
                <a:spcPts val="0"/>
              </a:spcAft>
              <a:buSzPts val="2800"/>
              <a:buNone/>
              <a:defRPr/>
            </a:lvl2pPr>
            <a:lvl3pPr lvl="2" algn="ctr">
              <a:spcBef>
                <a:spcPts val="600"/>
              </a:spcBef>
              <a:spcAft>
                <a:spcPts val="0"/>
              </a:spcAft>
              <a:buSzPts val="2400"/>
              <a:buNone/>
              <a:defRPr/>
            </a:lvl3pPr>
            <a:lvl4pPr lvl="3" algn="ctr">
              <a:spcBef>
                <a:spcPts val="500"/>
              </a:spcBef>
              <a:spcAft>
                <a:spcPts val="0"/>
              </a:spcAft>
              <a:buSzPts val="2000"/>
              <a:buNone/>
              <a:defRPr/>
            </a:lvl4pPr>
            <a:lvl5pPr lvl="4" algn="ctr">
              <a:spcBef>
                <a:spcPts val="500"/>
              </a:spcBef>
              <a:spcAft>
                <a:spcPts val="0"/>
              </a:spcAft>
              <a:buSzPts val="2000"/>
              <a:buNone/>
              <a:defRPr/>
            </a:lvl5pPr>
            <a:lvl6pPr lvl="5" algn="ctr">
              <a:spcBef>
                <a:spcPts val="500"/>
              </a:spcBef>
              <a:spcAft>
                <a:spcPts val="0"/>
              </a:spcAft>
              <a:buSzPts val="2000"/>
              <a:buNone/>
              <a:defRPr/>
            </a:lvl6pPr>
            <a:lvl7pPr lvl="6" algn="ctr">
              <a:spcBef>
                <a:spcPts val="500"/>
              </a:spcBef>
              <a:spcAft>
                <a:spcPts val="0"/>
              </a:spcAft>
              <a:buSzPts val="2000"/>
              <a:buNone/>
              <a:defRPr/>
            </a:lvl7pPr>
            <a:lvl8pPr lvl="7" algn="ctr">
              <a:spcBef>
                <a:spcPts val="500"/>
              </a:spcBef>
              <a:spcAft>
                <a:spcPts val="0"/>
              </a:spcAft>
              <a:buSzPts val="2000"/>
              <a:buNone/>
              <a:defRPr/>
            </a:lvl8pPr>
            <a:lvl9pPr lvl="8" algn="ctr">
              <a:spcBef>
                <a:spcPts val="500"/>
              </a:spcBef>
              <a:spcAft>
                <a:spcPts val="0"/>
              </a:spcAft>
              <a:buSzPts val="2000"/>
              <a:buNone/>
              <a:defRPr/>
            </a:lvl9pPr>
          </a:lstStyle>
          <a:p/>
        </p:txBody>
      </p:sp>
      <p:sp>
        <p:nvSpPr>
          <p:cNvPr id="33" name="Google Shape;33;p22"/>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34" name="Shape 34"/>
        <p:cNvGrpSpPr/>
        <p:nvPr/>
      </p:nvGrpSpPr>
      <p:grpSpPr>
        <a:xfrm>
          <a:off x="0" y="0"/>
          <a:ext cx="0" cy="0"/>
          <a:chOff x="0" y="0"/>
          <a:chExt cx="0" cy="0"/>
        </a:xfrm>
      </p:grpSpPr>
      <p:sp>
        <p:nvSpPr>
          <p:cNvPr id="35" name="Google Shape;35;p23"/>
          <p:cNvSpPr txBox="1"/>
          <p:nvPr>
            <p:ph type="title"/>
          </p:nvPr>
        </p:nvSpPr>
        <p:spPr>
          <a:xfrm>
            <a:off x="457200" y="128588"/>
            <a:ext cx="8208963" cy="1433512"/>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23"/>
          <p:cNvSpPr txBox="1"/>
          <p:nvPr>
            <p:ph idx="1" type="body"/>
          </p:nvPr>
        </p:nvSpPr>
        <p:spPr>
          <a:xfrm>
            <a:off x="457200" y="1600200"/>
            <a:ext cx="8208963" cy="4113213"/>
          </a:xfrm>
          <a:prstGeom prst="rect">
            <a:avLst/>
          </a:prstGeom>
          <a:noFill/>
          <a:ln>
            <a:noFill/>
          </a:ln>
        </p:spPr>
        <p:txBody>
          <a:bodyPr anchorCtr="0" anchor="t" bIns="46800" lIns="90000" spcFirstLastPara="1" rIns="90000" wrap="square" tIns="46800">
            <a:noAutofit/>
          </a:bodyPr>
          <a:lstStyle>
            <a:lvl1pPr indent="-342900" lvl="0" marL="457200" algn="l">
              <a:spcBef>
                <a:spcPts val="800"/>
              </a:spcBef>
              <a:spcAft>
                <a:spcPts val="0"/>
              </a:spcAft>
              <a:buSzPts val="1800"/>
              <a:buChar char="•"/>
              <a:defRPr/>
            </a:lvl1pPr>
            <a:lvl2pPr indent="-342900" lvl="1" marL="914400" algn="l">
              <a:spcBef>
                <a:spcPts val="7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500"/>
              </a:spcBef>
              <a:spcAft>
                <a:spcPts val="0"/>
              </a:spcAft>
              <a:buSzPts val="1800"/>
              <a:buChar char="–"/>
              <a:defRPr/>
            </a:lvl4pPr>
            <a:lvl5pPr indent="-342900" lvl="4" marL="2286000" algn="l">
              <a:spcBef>
                <a:spcPts val="500"/>
              </a:spcBef>
              <a:spcAft>
                <a:spcPts val="0"/>
              </a:spcAft>
              <a:buSzPts val="1800"/>
              <a:buChar char="»"/>
              <a:defRPr/>
            </a:lvl5pPr>
            <a:lvl6pPr indent="-228600" lvl="5" marL="2743200" algn="l">
              <a:spcBef>
                <a:spcPts val="500"/>
              </a:spcBef>
              <a:spcAft>
                <a:spcPts val="0"/>
              </a:spcAft>
              <a:buSzPts val="1400"/>
              <a:buNone/>
              <a:defRPr/>
            </a:lvl6pPr>
            <a:lvl7pPr indent="-228600" lvl="6" marL="3200400" algn="l">
              <a:spcBef>
                <a:spcPts val="500"/>
              </a:spcBef>
              <a:spcAft>
                <a:spcPts val="0"/>
              </a:spcAft>
              <a:buSzPts val="1400"/>
              <a:buNone/>
              <a:defRPr/>
            </a:lvl7pPr>
            <a:lvl8pPr indent="-228600" lvl="7" marL="3657600" algn="l">
              <a:spcBef>
                <a:spcPts val="500"/>
              </a:spcBef>
              <a:spcAft>
                <a:spcPts val="0"/>
              </a:spcAft>
              <a:buSzPts val="1400"/>
              <a:buNone/>
              <a:defRPr/>
            </a:lvl8pPr>
            <a:lvl9pPr indent="-228600" lvl="8" marL="4114800" algn="l">
              <a:spcBef>
                <a:spcPts val="500"/>
              </a:spcBef>
              <a:spcAft>
                <a:spcPts val="0"/>
              </a:spcAft>
              <a:buSzPts val="1400"/>
              <a:buNone/>
              <a:defRPr/>
            </a:lvl9pPr>
          </a:lstStyle>
          <a:p/>
        </p:txBody>
      </p:sp>
      <p:sp>
        <p:nvSpPr>
          <p:cNvPr id="37" name="Google Shape;37;p23"/>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38" name="Shape 38"/>
        <p:cNvGrpSpPr/>
        <p:nvPr/>
      </p:nvGrpSpPr>
      <p:grpSpPr>
        <a:xfrm>
          <a:off x="0" y="0"/>
          <a:ext cx="0" cy="0"/>
          <a:chOff x="0" y="0"/>
          <a:chExt cx="0" cy="0"/>
        </a:xfrm>
      </p:grpSpPr>
      <p:sp>
        <p:nvSpPr>
          <p:cNvPr id="39" name="Google Shape;39;p24"/>
          <p:cNvSpPr txBox="1"/>
          <p:nvPr>
            <p:ph type="title"/>
          </p:nvPr>
        </p:nvSpPr>
        <p:spPr>
          <a:xfrm>
            <a:off x="722313" y="4406900"/>
            <a:ext cx="7772400" cy="1362075"/>
          </a:xfrm>
          <a:prstGeom prst="rect">
            <a:avLst/>
          </a:prstGeom>
          <a:noFill/>
          <a:ln>
            <a:noFill/>
          </a:ln>
        </p:spPr>
        <p:txBody>
          <a:bodyPr anchorCtr="0" anchor="t" bIns="46800" lIns="90000" spcFirstLastPara="1" rIns="90000" wrap="square" tIns="468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24"/>
          <p:cNvSpPr txBox="1"/>
          <p:nvPr>
            <p:ph idx="1" type="body"/>
          </p:nvPr>
        </p:nvSpPr>
        <p:spPr>
          <a:xfrm>
            <a:off x="722313" y="2906713"/>
            <a:ext cx="7772400" cy="1500187"/>
          </a:xfrm>
          <a:prstGeom prst="rect">
            <a:avLst/>
          </a:prstGeom>
          <a:noFill/>
          <a:ln>
            <a:noFill/>
          </a:ln>
        </p:spPr>
        <p:txBody>
          <a:bodyPr anchorCtr="0" anchor="b" bIns="46800" lIns="90000" spcFirstLastPara="1" rIns="90000" wrap="square" tIns="46800">
            <a:noAutofit/>
          </a:bodyPr>
          <a:lstStyle>
            <a:lvl1pPr indent="-228600" lvl="0" marL="457200" algn="l">
              <a:spcBef>
                <a:spcPts val="800"/>
              </a:spcBef>
              <a:spcAft>
                <a:spcPts val="0"/>
              </a:spcAft>
              <a:buSzPts val="2000"/>
              <a:buNone/>
              <a:defRPr sz="2000"/>
            </a:lvl1pPr>
            <a:lvl2pPr indent="-228600" lvl="1" marL="914400" algn="l">
              <a:spcBef>
                <a:spcPts val="700"/>
              </a:spcBef>
              <a:spcAft>
                <a:spcPts val="0"/>
              </a:spcAft>
              <a:buSzPts val="1800"/>
              <a:buNone/>
              <a:defRPr sz="1800"/>
            </a:lvl2pPr>
            <a:lvl3pPr indent="-228600" lvl="2" marL="1371600" algn="l">
              <a:spcBef>
                <a:spcPts val="600"/>
              </a:spcBef>
              <a:spcAft>
                <a:spcPts val="0"/>
              </a:spcAft>
              <a:buSzPts val="1600"/>
              <a:buNone/>
              <a:defRPr sz="1600"/>
            </a:lvl3pPr>
            <a:lvl4pPr indent="-228600" lvl="3" marL="1828800" algn="l">
              <a:spcBef>
                <a:spcPts val="500"/>
              </a:spcBef>
              <a:spcAft>
                <a:spcPts val="0"/>
              </a:spcAft>
              <a:buSzPts val="1400"/>
              <a:buNone/>
              <a:defRPr sz="1400"/>
            </a:lvl4pPr>
            <a:lvl5pPr indent="-228600" lvl="4" marL="2286000" algn="l">
              <a:spcBef>
                <a:spcPts val="500"/>
              </a:spcBef>
              <a:spcAft>
                <a:spcPts val="0"/>
              </a:spcAft>
              <a:buSzPts val="1400"/>
              <a:buNone/>
              <a:defRPr sz="1400"/>
            </a:lvl5pPr>
            <a:lvl6pPr indent="-228600" lvl="5" marL="2743200" algn="l">
              <a:spcBef>
                <a:spcPts val="500"/>
              </a:spcBef>
              <a:spcAft>
                <a:spcPts val="0"/>
              </a:spcAft>
              <a:buSzPts val="1400"/>
              <a:buNone/>
              <a:defRPr sz="1400"/>
            </a:lvl6pPr>
            <a:lvl7pPr indent="-228600" lvl="6" marL="3200400" algn="l">
              <a:spcBef>
                <a:spcPts val="500"/>
              </a:spcBef>
              <a:spcAft>
                <a:spcPts val="0"/>
              </a:spcAft>
              <a:buSzPts val="1400"/>
              <a:buNone/>
              <a:defRPr sz="1400"/>
            </a:lvl7pPr>
            <a:lvl8pPr indent="-228600" lvl="7" marL="3657600" algn="l">
              <a:spcBef>
                <a:spcPts val="500"/>
              </a:spcBef>
              <a:spcAft>
                <a:spcPts val="0"/>
              </a:spcAft>
              <a:buSzPts val="1400"/>
              <a:buNone/>
              <a:defRPr sz="1400"/>
            </a:lvl8pPr>
            <a:lvl9pPr indent="-228600" lvl="8" marL="4114800" algn="l">
              <a:spcBef>
                <a:spcPts val="500"/>
              </a:spcBef>
              <a:spcAft>
                <a:spcPts val="0"/>
              </a:spcAft>
              <a:buSzPts val="1400"/>
              <a:buNone/>
              <a:defRPr sz="1400"/>
            </a:lvl9pPr>
          </a:lstStyle>
          <a:p/>
        </p:txBody>
      </p:sp>
      <p:sp>
        <p:nvSpPr>
          <p:cNvPr id="41" name="Google Shape;41;p24"/>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42" name="Shape 42"/>
        <p:cNvGrpSpPr/>
        <p:nvPr/>
      </p:nvGrpSpPr>
      <p:grpSpPr>
        <a:xfrm>
          <a:off x="0" y="0"/>
          <a:ext cx="0" cy="0"/>
          <a:chOff x="0" y="0"/>
          <a:chExt cx="0" cy="0"/>
        </a:xfrm>
      </p:grpSpPr>
      <p:sp>
        <p:nvSpPr>
          <p:cNvPr id="43" name="Google Shape;43;p25"/>
          <p:cNvSpPr txBox="1"/>
          <p:nvPr>
            <p:ph type="title"/>
          </p:nvPr>
        </p:nvSpPr>
        <p:spPr>
          <a:xfrm>
            <a:off x="457200" y="128588"/>
            <a:ext cx="8208963" cy="1433512"/>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25"/>
          <p:cNvSpPr txBox="1"/>
          <p:nvPr>
            <p:ph idx="1" type="body"/>
          </p:nvPr>
        </p:nvSpPr>
        <p:spPr>
          <a:xfrm>
            <a:off x="457200" y="1600200"/>
            <a:ext cx="4027488" cy="4113213"/>
          </a:xfrm>
          <a:prstGeom prst="rect">
            <a:avLst/>
          </a:prstGeom>
          <a:noFill/>
          <a:ln>
            <a:noFill/>
          </a:ln>
        </p:spPr>
        <p:txBody>
          <a:bodyPr anchorCtr="0" anchor="t" bIns="46800" lIns="90000" spcFirstLastPara="1" rIns="90000" wrap="square" tIns="46800">
            <a:noAutofit/>
          </a:bodyPr>
          <a:lstStyle>
            <a:lvl1pPr indent="-406400" lvl="0" marL="457200" algn="l">
              <a:spcBef>
                <a:spcPts val="800"/>
              </a:spcBef>
              <a:spcAft>
                <a:spcPts val="0"/>
              </a:spcAft>
              <a:buSzPts val="2800"/>
              <a:buChar char="•"/>
              <a:defRPr sz="2800"/>
            </a:lvl1pPr>
            <a:lvl2pPr indent="-381000" lvl="1" marL="914400" algn="l">
              <a:spcBef>
                <a:spcPts val="700"/>
              </a:spcBef>
              <a:spcAft>
                <a:spcPts val="0"/>
              </a:spcAft>
              <a:buSzPts val="2400"/>
              <a:buChar char="–"/>
              <a:defRPr sz="2400"/>
            </a:lvl2pPr>
            <a:lvl3pPr indent="-355600" lvl="2" marL="1371600" algn="l">
              <a:spcBef>
                <a:spcPts val="600"/>
              </a:spcBef>
              <a:spcAft>
                <a:spcPts val="0"/>
              </a:spcAft>
              <a:buSzPts val="2000"/>
              <a:buChar char="•"/>
              <a:defRPr sz="2000"/>
            </a:lvl3pPr>
            <a:lvl4pPr indent="-342900" lvl="3" marL="1828800" algn="l">
              <a:spcBef>
                <a:spcPts val="500"/>
              </a:spcBef>
              <a:spcAft>
                <a:spcPts val="0"/>
              </a:spcAft>
              <a:buSzPts val="1800"/>
              <a:buChar char="–"/>
              <a:defRPr sz="1800"/>
            </a:lvl4pPr>
            <a:lvl5pPr indent="-342900" lvl="4" marL="2286000" algn="l">
              <a:spcBef>
                <a:spcPts val="500"/>
              </a:spcBef>
              <a:spcAft>
                <a:spcPts val="0"/>
              </a:spcAft>
              <a:buSzPts val="1800"/>
              <a:buChar char="»"/>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45" name="Google Shape;45;p25"/>
          <p:cNvSpPr txBox="1"/>
          <p:nvPr>
            <p:ph idx="2" type="body"/>
          </p:nvPr>
        </p:nvSpPr>
        <p:spPr>
          <a:xfrm>
            <a:off x="4637088" y="1600200"/>
            <a:ext cx="4029075" cy="4113213"/>
          </a:xfrm>
          <a:prstGeom prst="rect">
            <a:avLst/>
          </a:prstGeom>
          <a:noFill/>
          <a:ln>
            <a:noFill/>
          </a:ln>
        </p:spPr>
        <p:txBody>
          <a:bodyPr anchorCtr="0" anchor="t" bIns="46800" lIns="90000" spcFirstLastPara="1" rIns="90000" wrap="square" tIns="46800">
            <a:noAutofit/>
          </a:bodyPr>
          <a:lstStyle>
            <a:lvl1pPr indent="-406400" lvl="0" marL="457200" algn="l">
              <a:spcBef>
                <a:spcPts val="800"/>
              </a:spcBef>
              <a:spcAft>
                <a:spcPts val="0"/>
              </a:spcAft>
              <a:buSzPts val="2800"/>
              <a:buChar char="•"/>
              <a:defRPr sz="2800"/>
            </a:lvl1pPr>
            <a:lvl2pPr indent="-381000" lvl="1" marL="914400" algn="l">
              <a:spcBef>
                <a:spcPts val="700"/>
              </a:spcBef>
              <a:spcAft>
                <a:spcPts val="0"/>
              </a:spcAft>
              <a:buSzPts val="2400"/>
              <a:buChar char="–"/>
              <a:defRPr sz="2400"/>
            </a:lvl2pPr>
            <a:lvl3pPr indent="-355600" lvl="2" marL="1371600" algn="l">
              <a:spcBef>
                <a:spcPts val="600"/>
              </a:spcBef>
              <a:spcAft>
                <a:spcPts val="0"/>
              </a:spcAft>
              <a:buSzPts val="2000"/>
              <a:buChar char="•"/>
              <a:defRPr sz="2000"/>
            </a:lvl3pPr>
            <a:lvl4pPr indent="-342900" lvl="3" marL="1828800" algn="l">
              <a:spcBef>
                <a:spcPts val="500"/>
              </a:spcBef>
              <a:spcAft>
                <a:spcPts val="0"/>
              </a:spcAft>
              <a:buSzPts val="1800"/>
              <a:buChar char="–"/>
              <a:defRPr sz="1800"/>
            </a:lvl4pPr>
            <a:lvl5pPr indent="-342900" lvl="4" marL="2286000" algn="l">
              <a:spcBef>
                <a:spcPts val="500"/>
              </a:spcBef>
              <a:spcAft>
                <a:spcPts val="0"/>
              </a:spcAft>
              <a:buSzPts val="1800"/>
              <a:buChar char="»"/>
              <a:defRPr sz="1800"/>
            </a:lvl5pPr>
            <a:lvl6pPr indent="-228600" lvl="5" marL="2743200" algn="l">
              <a:spcBef>
                <a:spcPts val="500"/>
              </a:spcBef>
              <a:spcAft>
                <a:spcPts val="0"/>
              </a:spcAft>
              <a:buSzPts val="1400"/>
              <a:buNone/>
              <a:defRPr sz="1800"/>
            </a:lvl6pPr>
            <a:lvl7pPr indent="-228600" lvl="6" marL="3200400" algn="l">
              <a:spcBef>
                <a:spcPts val="500"/>
              </a:spcBef>
              <a:spcAft>
                <a:spcPts val="0"/>
              </a:spcAft>
              <a:buSzPts val="1400"/>
              <a:buNone/>
              <a:defRPr sz="1800"/>
            </a:lvl7pPr>
            <a:lvl8pPr indent="-228600" lvl="7" marL="3657600" algn="l">
              <a:spcBef>
                <a:spcPts val="500"/>
              </a:spcBef>
              <a:spcAft>
                <a:spcPts val="0"/>
              </a:spcAft>
              <a:buSzPts val="1400"/>
              <a:buNone/>
              <a:defRPr sz="1800"/>
            </a:lvl8pPr>
            <a:lvl9pPr indent="-228600" lvl="8" marL="4114800" algn="l">
              <a:spcBef>
                <a:spcPts val="500"/>
              </a:spcBef>
              <a:spcAft>
                <a:spcPts val="0"/>
              </a:spcAft>
              <a:buSzPts val="1400"/>
              <a:buNone/>
              <a:defRPr sz="1800"/>
            </a:lvl9pPr>
          </a:lstStyle>
          <a:p/>
        </p:txBody>
      </p:sp>
      <p:sp>
        <p:nvSpPr>
          <p:cNvPr id="46" name="Google Shape;46;p25"/>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7" name="Shape 47"/>
        <p:cNvGrpSpPr/>
        <p:nvPr/>
      </p:nvGrpSpPr>
      <p:grpSpPr>
        <a:xfrm>
          <a:off x="0" y="0"/>
          <a:ext cx="0" cy="0"/>
          <a:chOff x="0" y="0"/>
          <a:chExt cx="0" cy="0"/>
        </a:xfrm>
      </p:grpSpPr>
      <p:sp>
        <p:nvSpPr>
          <p:cNvPr id="48" name="Google Shape;48;p26"/>
          <p:cNvSpPr txBox="1"/>
          <p:nvPr>
            <p:ph type="title"/>
          </p:nvPr>
        </p:nvSpPr>
        <p:spPr>
          <a:xfrm>
            <a:off x="457200" y="274638"/>
            <a:ext cx="8229600" cy="1143000"/>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 name="Google Shape;49;p26"/>
          <p:cNvSpPr txBox="1"/>
          <p:nvPr>
            <p:ph idx="1" type="body"/>
          </p:nvPr>
        </p:nvSpPr>
        <p:spPr>
          <a:xfrm>
            <a:off x="457200" y="1535113"/>
            <a:ext cx="4040188" cy="639762"/>
          </a:xfrm>
          <a:prstGeom prst="rect">
            <a:avLst/>
          </a:prstGeom>
          <a:noFill/>
          <a:ln>
            <a:noFill/>
          </a:ln>
        </p:spPr>
        <p:txBody>
          <a:bodyPr anchorCtr="0" anchor="b" bIns="46800" lIns="90000" spcFirstLastPara="1" rIns="90000" wrap="square" tIns="46800">
            <a:noAutofit/>
          </a:bodyPr>
          <a:lstStyle>
            <a:lvl1pPr indent="-228600" lvl="0" marL="457200" algn="l">
              <a:spcBef>
                <a:spcPts val="800"/>
              </a:spcBef>
              <a:spcAft>
                <a:spcPts val="0"/>
              </a:spcAft>
              <a:buSzPts val="2400"/>
              <a:buNone/>
              <a:defRPr b="1" sz="2400"/>
            </a:lvl1pPr>
            <a:lvl2pPr indent="-228600" lvl="1" marL="914400" algn="l">
              <a:spcBef>
                <a:spcPts val="7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50" name="Google Shape;50;p26"/>
          <p:cNvSpPr txBox="1"/>
          <p:nvPr>
            <p:ph idx="2" type="body"/>
          </p:nvPr>
        </p:nvSpPr>
        <p:spPr>
          <a:xfrm>
            <a:off x="457200" y="2174875"/>
            <a:ext cx="4040188" cy="3951288"/>
          </a:xfrm>
          <a:prstGeom prst="rect">
            <a:avLst/>
          </a:prstGeom>
          <a:noFill/>
          <a:ln>
            <a:noFill/>
          </a:ln>
        </p:spPr>
        <p:txBody>
          <a:bodyPr anchorCtr="0" anchor="t" bIns="46800" lIns="90000" spcFirstLastPara="1" rIns="90000" wrap="square" tIns="46800">
            <a:noAutofit/>
          </a:bodyPr>
          <a:lstStyle>
            <a:lvl1pPr indent="-381000" lvl="0" marL="457200" algn="l">
              <a:spcBef>
                <a:spcPts val="800"/>
              </a:spcBef>
              <a:spcAft>
                <a:spcPts val="0"/>
              </a:spcAft>
              <a:buSzPts val="2400"/>
              <a:buChar char="•"/>
              <a:defRPr sz="2400"/>
            </a:lvl1pPr>
            <a:lvl2pPr indent="-355600" lvl="1" marL="914400" algn="l">
              <a:spcBef>
                <a:spcPts val="700"/>
              </a:spcBef>
              <a:spcAft>
                <a:spcPts val="0"/>
              </a:spcAft>
              <a:buSzPts val="2000"/>
              <a:buChar char="–"/>
              <a:defRPr sz="2000"/>
            </a:lvl2pPr>
            <a:lvl3pPr indent="-342900" lvl="2" marL="1371600" algn="l">
              <a:spcBef>
                <a:spcPts val="600"/>
              </a:spcBef>
              <a:spcAft>
                <a:spcPts val="0"/>
              </a:spcAft>
              <a:buSzPts val="1800"/>
              <a:buChar char="•"/>
              <a:defRPr sz="1800"/>
            </a:lvl3pPr>
            <a:lvl4pPr indent="-330200" lvl="3" marL="1828800" algn="l">
              <a:spcBef>
                <a:spcPts val="500"/>
              </a:spcBef>
              <a:spcAft>
                <a:spcPts val="0"/>
              </a:spcAft>
              <a:buSzPts val="1600"/>
              <a:buChar char="–"/>
              <a:defRPr sz="1600"/>
            </a:lvl4pPr>
            <a:lvl5pPr indent="-330200" lvl="4" marL="2286000" algn="l">
              <a:spcBef>
                <a:spcPts val="500"/>
              </a:spcBef>
              <a:spcAft>
                <a:spcPts val="0"/>
              </a:spcAft>
              <a:buSzPts val="1600"/>
              <a:buChar char="»"/>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51" name="Google Shape;51;p26"/>
          <p:cNvSpPr txBox="1"/>
          <p:nvPr>
            <p:ph idx="3" type="body"/>
          </p:nvPr>
        </p:nvSpPr>
        <p:spPr>
          <a:xfrm>
            <a:off x="4645025" y="1535113"/>
            <a:ext cx="4041775" cy="639762"/>
          </a:xfrm>
          <a:prstGeom prst="rect">
            <a:avLst/>
          </a:prstGeom>
          <a:noFill/>
          <a:ln>
            <a:noFill/>
          </a:ln>
        </p:spPr>
        <p:txBody>
          <a:bodyPr anchorCtr="0" anchor="b" bIns="46800" lIns="90000" spcFirstLastPara="1" rIns="90000" wrap="square" tIns="46800">
            <a:noAutofit/>
          </a:bodyPr>
          <a:lstStyle>
            <a:lvl1pPr indent="-228600" lvl="0" marL="457200" algn="l">
              <a:spcBef>
                <a:spcPts val="800"/>
              </a:spcBef>
              <a:spcAft>
                <a:spcPts val="0"/>
              </a:spcAft>
              <a:buSzPts val="2400"/>
              <a:buNone/>
              <a:defRPr b="1" sz="2400"/>
            </a:lvl1pPr>
            <a:lvl2pPr indent="-228600" lvl="1" marL="914400" algn="l">
              <a:spcBef>
                <a:spcPts val="7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500"/>
              </a:spcBef>
              <a:spcAft>
                <a:spcPts val="0"/>
              </a:spcAft>
              <a:buSzPts val="1600"/>
              <a:buNone/>
              <a:defRPr b="1" sz="1600"/>
            </a:lvl4pPr>
            <a:lvl5pPr indent="-228600" lvl="4" marL="2286000" algn="l">
              <a:spcBef>
                <a:spcPts val="500"/>
              </a:spcBef>
              <a:spcAft>
                <a:spcPts val="0"/>
              </a:spcAft>
              <a:buSzPts val="1600"/>
              <a:buNone/>
              <a:defRPr b="1" sz="1600"/>
            </a:lvl5pPr>
            <a:lvl6pPr indent="-228600" lvl="5" marL="2743200" algn="l">
              <a:spcBef>
                <a:spcPts val="500"/>
              </a:spcBef>
              <a:spcAft>
                <a:spcPts val="0"/>
              </a:spcAft>
              <a:buSzPts val="1600"/>
              <a:buNone/>
              <a:defRPr b="1" sz="1600"/>
            </a:lvl6pPr>
            <a:lvl7pPr indent="-228600" lvl="6" marL="3200400" algn="l">
              <a:spcBef>
                <a:spcPts val="500"/>
              </a:spcBef>
              <a:spcAft>
                <a:spcPts val="0"/>
              </a:spcAft>
              <a:buSzPts val="1600"/>
              <a:buNone/>
              <a:defRPr b="1" sz="1600"/>
            </a:lvl7pPr>
            <a:lvl8pPr indent="-228600" lvl="7" marL="3657600" algn="l">
              <a:spcBef>
                <a:spcPts val="500"/>
              </a:spcBef>
              <a:spcAft>
                <a:spcPts val="0"/>
              </a:spcAft>
              <a:buSzPts val="1600"/>
              <a:buNone/>
              <a:defRPr b="1" sz="1600"/>
            </a:lvl8pPr>
            <a:lvl9pPr indent="-228600" lvl="8" marL="4114800" algn="l">
              <a:spcBef>
                <a:spcPts val="500"/>
              </a:spcBef>
              <a:spcAft>
                <a:spcPts val="0"/>
              </a:spcAft>
              <a:buSzPts val="1600"/>
              <a:buNone/>
              <a:defRPr b="1" sz="1600"/>
            </a:lvl9pPr>
          </a:lstStyle>
          <a:p/>
        </p:txBody>
      </p:sp>
      <p:sp>
        <p:nvSpPr>
          <p:cNvPr id="52" name="Google Shape;52;p26"/>
          <p:cNvSpPr txBox="1"/>
          <p:nvPr>
            <p:ph idx="4" type="body"/>
          </p:nvPr>
        </p:nvSpPr>
        <p:spPr>
          <a:xfrm>
            <a:off x="4645025" y="2174875"/>
            <a:ext cx="4041775" cy="3951288"/>
          </a:xfrm>
          <a:prstGeom prst="rect">
            <a:avLst/>
          </a:prstGeom>
          <a:noFill/>
          <a:ln>
            <a:noFill/>
          </a:ln>
        </p:spPr>
        <p:txBody>
          <a:bodyPr anchorCtr="0" anchor="t" bIns="46800" lIns="90000" spcFirstLastPara="1" rIns="90000" wrap="square" tIns="46800">
            <a:noAutofit/>
          </a:bodyPr>
          <a:lstStyle>
            <a:lvl1pPr indent="-381000" lvl="0" marL="457200" algn="l">
              <a:spcBef>
                <a:spcPts val="800"/>
              </a:spcBef>
              <a:spcAft>
                <a:spcPts val="0"/>
              </a:spcAft>
              <a:buSzPts val="2400"/>
              <a:buChar char="•"/>
              <a:defRPr sz="2400"/>
            </a:lvl1pPr>
            <a:lvl2pPr indent="-355600" lvl="1" marL="914400" algn="l">
              <a:spcBef>
                <a:spcPts val="700"/>
              </a:spcBef>
              <a:spcAft>
                <a:spcPts val="0"/>
              </a:spcAft>
              <a:buSzPts val="2000"/>
              <a:buChar char="–"/>
              <a:defRPr sz="2000"/>
            </a:lvl2pPr>
            <a:lvl3pPr indent="-342900" lvl="2" marL="1371600" algn="l">
              <a:spcBef>
                <a:spcPts val="600"/>
              </a:spcBef>
              <a:spcAft>
                <a:spcPts val="0"/>
              </a:spcAft>
              <a:buSzPts val="1800"/>
              <a:buChar char="•"/>
              <a:defRPr sz="1800"/>
            </a:lvl3pPr>
            <a:lvl4pPr indent="-330200" lvl="3" marL="1828800" algn="l">
              <a:spcBef>
                <a:spcPts val="500"/>
              </a:spcBef>
              <a:spcAft>
                <a:spcPts val="0"/>
              </a:spcAft>
              <a:buSzPts val="1600"/>
              <a:buChar char="–"/>
              <a:defRPr sz="1600"/>
            </a:lvl4pPr>
            <a:lvl5pPr indent="-330200" lvl="4" marL="2286000" algn="l">
              <a:spcBef>
                <a:spcPts val="500"/>
              </a:spcBef>
              <a:spcAft>
                <a:spcPts val="0"/>
              </a:spcAft>
              <a:buSzPts val="1600"/>
              <a:buChar char="»"/>
              <a:defRPr sz="1600"/>
            </a:lvl5pPr>
            <a:lvl6pPr indent="-228600" lvl="5" marL="2743200" algn="l">
              <a:spcBef>
                <a:spcPts val="500"/>
              </a:spcBef>
              <a:spcAft>
                <a:spcPts val="0"/>
              </a:spcAft>
              <a:buSzPts val="1400"/>
              <a:buNone/>
              <a:defRPr sz="1600"/>
            </a:lvl6pPr>
            <a:lvl7pPr indent="-228600" lvl="6" marL="3200400" algn="l">
              <a:spcBef>
                <a:spcPts val="500"/>
              </a:spcBef>
              <a:spcAft>
                <a:spcPts val="0"/>
              </a:spcAft>
              <a:buSzPts val="1400"/>
              <a:buNone/>
              <a:defRPr sz="1600"/>
            </a:lvl7pPr>
            <a:lvl8pPr indent="-228600" lvl="7" marL="3657600" algn="l">
              <a:spcBef>
                <a:spcPts val="500"/>
              </a:spcBef>
              <a:spcAft>
                <a:spcPts val="0"/>
              </a:spcAft>
              <a:buSzPts val="1400"/>
              <a:buNone/>
              <a:defRPr sz="1600"/>
            </a:lvl8pPr>
            <a:lvl9pPr indent="-228600" lvl="8" marL="4114800" algn="l">
              <a:spcBef>
                <a:spcPts val="500"/>
              </a:spcBef>
              <a:spcAft>
                <a:spcPts val="0"/>
              </a:spcAft>
              <a:buSzPts val="1400"/>
              <a:buNone/>
              <a:defRPr sz="1600"/>
            </a:lvl9pPr>
          </a:lstStyle>
          <a:p/>
        </p:txBody>
      </p:sp>
      <p:sp>
        <p:nvSpPr>
          <p:cNvPr id="53" name="Google Shape;53;p26"/>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54" name="Shape 54"/>
        <p:cNvGrpSpPr/>
        <p:nvPr/>
      </p:nvGrpSpPr>
      <p:grpSpPr>
        <a:xfrm>
          <a:off x="0" y="0"/>
          <a:ext cx="0" cy="0"/>
          <a:chOff x="0" y="0"/>
          <a:chExt cx="0" cy="0"/>
        </a:xfrm>
      </p:grpSpPr>
      <p:sp>
        <p:nvSpPr>
          <p:cNvPr id="55" name="Google Shape;55;p27"/>
          <p:cNvSpPr txBox="1"/>
          <p:nvPr>
            <p:ph type="title"/>
          </p:nvPr>
        </p:nvSpPr>
        <p:spPr>
          <a:xfrm>
            <a:off x="457200" y="128588"/>
            <a:ext cx="8208963" cy="1433512"/>
          </a:xfrm>
          <a:prstGeom prst="rect">
            <a:avLst/>
          </a:prstGeom>
          <a:noFill/>
          <a:ln>
            <a:noFill/>
          </a:ln>
        </p:spPr>
        <p:txBody>
          <a:bodyPr anchorCtr="0" anchor="ctr" bIns="46800" lIns="90000" spcFirstLastPara="1" rIns="90000" wrap="square" tIns="468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27"/>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7" name="Shape 57"/>
        <p:cNvGrpSpPr/>
        <p:nvPr/>
      </p:nvGrpSpPr>
      <p:grpSpPr>
        <a:xfrm>
          <a:off x="0" y="0"/>
          <a:ext cx="0" cy="0"/>
          <a:chOff x="0" y="0"/>
          <a:chExt cx="0" cy="0"/>
        </a:xfrm>
      </p:grpSpPr>
      <p:sp>
        <p:nvSpPr>
          <p:cNvPr id="58" name="Google Shape;58;p28"/>
          <p:cNvSpPr txBox="1"/>
          <p:nvPr>
            <p:ph type="title"/>
          </p:nvPr>
        </p:nvSpPr>
        <p:spPr>
          <a:xfrm>
            <a:off x="457200" y="273050"/>
            <a:ext cx="3008313" cy="1162050"/>
          </a:xfrm>
          <a:prstGeom prst="rect">
            <a:avLst/>
          </a:prstGeom>
          <a:noFill/>
          <a:ln>
            <a:noFill/>
          </a:ln>
        </p:spPr>
        <p:txBody>
          <a:bodyPr anchorCtr="0" anchor="b" bIns="46800" lIns="90000" spcFirstLastPara="1" rIns="90000" wrap="square" tIns="468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 name="Google Shape;59;p28"/>
          <p:cNvSpPr txBox="1"/>
          <p:nvPr>
            <p:ph idx="1" type="body"/>
          </p:nvPr>
        </p:nvSpPr>
        <p:spPr>
          <a:xfrm>
            <a:off x="3575050" y="273050"/>
            <a:ext cx="5111750" cy="5853113"/>
          </a:xfrm>
          <a:prstGeom prst="rect">
            <a:avLst/>
          </a:prstGeom>
          <a:noFill/>
          <a:ln>
            <a:noFill/>
          </a:ln>
        </p:spPr>
        <p:txBody>
          <a:bodyPr anchorCtr="0" anchor="t" bIns="46800" lIns="90000" spcFirstLastPara="1" rIns="90000" wrap="square" tIns="46800">
            <a:noAutofit/>
          </a:bodyPr>
          <a:lstStyle>
            <a:lvl1pPr indent="-431800" lvl="0" marL="457200" algn="l">
              <a:spcBef>
                <a:spcPts val="800"/>
              </a:spcBef>
              <a:spcAft>
                <a:spcPts val="0"/>
              </a:spcAft>
              <a:buSzPts val="3200"/>
              <a:buChar char="•"/>
              <a:defRPr sz="3200"/>
            </a:lvl1pPr>
            <a:lvl2pPr indent="-406400" lvl="1" marL="914400" algn="l">
              <a:spcBef>
                <a:spcPts val="700"/>
              </a:spcBef>
              <a:spcAft>
                <a:spcPts val="0"/>
              </a:spcAft>
              <a:buSzPts val="2800"/>
              <a:buChar char="–"/>
              <a:defRPr sz="2800"/>
            </a:lvl2pPr>
            <a:lvl3pPr indent="-381000" lvl="2" marL="1371600" algn="l">
              <a:spcBef>
                <a:spcPts val="600"/>
              </a:spcBef>
              <a:spcAft>
                <a:spcPts val="0"/>
              </a:spcAft>
              <a:buSzPts val="2400"/>
              <a:buChar char="•"/>
              <a:defRPr sz="2400"/>
            </a:lvl3pPr>
            <a:lvl4pPr indent="-355600" lvl="3" marL="1828800" algn="l">
              <a:spcBef>
                <a:spcPts val="500"/>
              </a:spcBef>
              <a:spcAft>
                <a:spcPts val="0"/>
              </a:spcAft>
              <a:buSzPts val="2000"/>
              <a:buChar char="–"/>
              <a:defRPr sz="2000"/>
            </a:lvl4pPr>
            <a:lvl5pPr indent="-355600" lvl="4" marL="2286000" algn="l">
              <a:spcBef>
                <a:spcPts val="500"/>
              </a:spcBef>
              <a:spcAft>
                <a:spcPts val="0"/>
              </a:spcAft>
              <a:buSzPts val="2000"/>
              <a:buChar char="»"/>
              <a:defRPr sz="2000"/>
            </a:lvl5pPr>
            <a:lvl6pPr indent="-228600" lvl="5" marL="2743200" algn="l">
              <a:spcBef>
                <a:spcPts val="500"/>
              </a:spcBef>
              <a:spcAft>
                <a:spcPts val="0"/>
              </a:spcAft>
              <a:buSzPts val="1400"/>
              <a:buNone/>
              <a:defRPr sz="2000"/>
            </a:lvl6pPr>
            <a:lvl7pPr indent="-228600" lvl="6" marL="3200400" algn="l">
              <a:spcBef>
                <a:spcPts val="500"/>
              </a:spcBef>
              <a:spcAft>
                <a:spcPts val="0"/>
              </a:spcAft>
              <a:buSzPts val="1400"/>
              <a:buNone/>
              <a:defRPr sz="2000"/>
            </a:lvl7pPr>
            <a:lvl8pPr indent="-228600" lvl="7" marL="3657600" algn="l">
              <a:spcBef>
                <a:spcPts val="500"/>
              </a:spcBef>
              <a:spcAft>
                <a:spcPts val="0"/>
              </a:spcAft>
              <a:buSzPts val="1400"/>
              <a:buNone/>
              <a:defRPr sz="2000"/>
            </a:lvl8pPr>
            <a:lvl9pPr indent="-228600" lvl="8" marL="4114800" algn="l">
              <a:spcBef>
                <a:spcPts val="500"/>
              </a:spcBef>
              <a:spcAft>
                <a:spcPts val="0"/>
              </a:spcAft>
              <a:buSzPts val="1400"/>
              <a:buNone/>
              <a:defRPr sz="2000"/>
            </a:lvl9pPr>
          </a:lstStyle>
          <a:p/>
        </p:txBody>
      </p:sp>
      <p:sp>
        <p:nvSpPr>
          <p:cNvPr id="60" name="Google Shape;60;p28"/>
          <p:cNvSpPr txBox="1"/>
          <p:nvPr>
            <p:ph idx="2" type="body"/>
          </p:nvPr>
        </p:nvSpPr>
        <p:spPr>
          <a:xfrm>
            <a:off x="457200" y="1435100"/>
            <a:ext cx="3008313" cy="4691063"/>
          </a:xfrm>
          <a:prstGeom prst="rect">
            <a:avLst/>
          </a:prstGeom>
          <a:noFill/>
          <a:ln>
            <a:noFill/>
          </a:ln>
        </p:spPr>
        <p:txBody>
          <a:bodyPr anchorCtr="0" anchor="t" bIns="46800" lIns="90000" spcFirstLastPara="1" rIns="90000" wrap="square" tIns="46800">
            <a:noAutofit/>
          </a:bodyPr>
          <a:lstStyle>
            <a:lvl1pPr indent="-228600" lvl="0" marL="457200" algn="l">
              <a:spcBef>
                <a:spcPts val="800"/>
              </a:spcBef>
              <a:spcAft>
                <a:spcPts val="0"/>
              </a:spcAft>
              <a:buSzPts val="1400"/>
              <a:buNone/>
              <a:defRPr sz="1400"/>
            </a:lvl1pPr>
            <a:lvl2pPr indent="-228600" lvl="1" marL="914400" algn="l">
              <a:spcBef>
                <a:spcPts val="7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61" name="Google Shape;61;p28"/>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2" name="Shape 62"/>
        <p:cNvGrpSpPr/>
        <p:nvPr/>
      </p:nvGrpSpPr>
      <p:grpSpPr>
        <a:xfrm>
          <a:off x="0" y="0"/>
          <a:ext cx="0" cy="0"/>
          <a:chOff x="0" y="0"/>
          <a:chExt cx="0" cy="0"/>
        </a:xfrm>
      </p:grpSpPr>
      <p:sp>
        <p:nvSpPr>
          <p:cNvPr id="63" name="Google Shape;63;p29"/>
          <p:cNvSpPr txBox="1"/>
          <p:nvPr>
            <p:ph type="title"/>
          </p:nvPr>
        </p:nvSpPr>
        <p:spPr>
          <a:xfrm>
            <a:off x="1792288" y="4800600"/>
            <a:ext cx="5486400" cy="566738"/>
          </a:xfrm>
          <a:prstGeom prst="rect">
            <a:avLst/>
          </a:prstGeom>
          <a:noFill/>
          <a:ln>
            <a:noFill/>
          </a:ln>
        </p:spPr>
        <p:txBody>
          <a:bodyPr anchorCtr="0" anchor="b" bIns="46800" lIns="90000" spcFirstLastPara="1" rIns="90000" wrap="square" tIns="468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29"/>
          <p:cNvSpPr/>
          <p:nvPr>
            <p:ph idx="2" type="pic"/>
          </p:nvPr>
        </p:nvSpPr>
        <p:spPr>
          <a:xfrm>
            <a:off x="1792288" y="612775"/>
            <a:ext cx="5486400" cy="4114800"/>
          </a:xfrm>
          <a:prstGeom prst="rect">
            <a:avLst/>
          </a:prstGeom>
          <a:noFill/>
          <a:ln>
            <a:noFill/>
          </a:ln>
        </p:spPr>
      </p:sp>
      <p:sp>
        <p:nvSpPr>
          <p:cNvPr id="65" name="Google Shape;65;p29"/>
          <p:cNvSpPr txBox="1"/>
          <p:nvPr>
            <p:ph idx="1" type="body"/>
          </p:nvPr>
        </p:nvSpPr>
        <p:spPr>
          <a:xfrm>
            <a:off x="1792288" y="5367338"/>
            <a:ext cx="5486400" cy="804862"/>
          </a:xfrm>
          <a:prstGeom prst="rect">
            <a:avLst/>
          </a:prstGeom>
          <a:noFill/>
          <a:ln>
            <a:noFill/>
          </a:ln>
        </p:spPr>
        <p:txBody>
          <a:bodyPr anchorCtr="0" anchor="t" bIns="46800" lIns="90000" spcFirstLastPara="1" rIns="90000" wrap="square" tIns="46800">
            <a:noAutofit/>
          </a:bodyPr>
          <a:lstStyle>
            <a:lvl1pPr indent="-228600" lvl="0" marL="457200" algn="l">
              <a:spcBef>
                <a:spcPts val="800"/>
              </a:spcBef>
              <a:spcAft>
                <a:spcPts val="0"/>
              </a:spcAft>
              <a:buSzPts val="1400"/>
              <a:buNone/>
              <a:defRPr sz="1400"/>
            </a:lvl1pPr>
            <a:lvl2pPr indent="-228600" lvl="1" marL="914400" algn="l">
              <a:spcBef>
                <a:spcPts val="7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500"/>
              </a:spcBef>
              <a:spcAft>
                <a:spcPts val="0"/>
              </a:spcAft>
              <a:buSzPts val="900"/>
              <a:buNone/>
              <a:defRPr sz="900"/>
            </a:lvl4pPr>
            <a:lvl5pPr indent="-228600" lvl="4" marL="2286000" algn="l">
              <a:spcBef>
                <a:spcPts val="500"/>
              </a:spcBef>
              <a:spcAft>
                <a:spcPts val="0"/>
              </a:spcAft>
              <a:buSzPts val="900"/>
              <a:buNone/>
              <a:defRPr sz="900"/>
            </a:lvl5pPr>
            <a:lvl6pPr indent="-228600" lvl="5" marL="2743200" algn="l">
              <a:spcBef>
                <a:spcPts val="500"/>
              </a:spcBef>
              <a:spcAft>
                <a:spcPts val="0"/>
              </a:spcAft>
              <a:buSzPts val="900"/>
              <a:buNone/>
              <a:defRPr sz="900"/>
            </a:lvl6pPr>
            <a:lvl7pPr indent="-228600" lvl="6" marL="3200400" algn="l">
              <a:spcBef>
                <a:spcPts val="500"/>
              </a:spcBef>
              <a:spcAft>
                <a:spcPts val="0"/>
              </a:spcAft>
              <a:buSzPts val="900"/>
              <a:buNone/>
              <a:defRPr sz="900"/>
            </a:lvl7pPr>
            <a:lvl8pPr indent="-228600" lvl="7" marL="3657600" algn="l">
              <a:spcBef>
                <a:spcPts val="500"/>
              </a:spcBef>
              <a:spcAft>
                <a:spcPts val="0"/>
              </a:spcAft>
              <a:buSzPts val="900"/>
              <a:buNone/>
              <a:defRPr sz="900"/>
            </a:lvl8pPr>
            <a:lvl9pPr indent="-228600" lvl="8" marL="4114800" algn="l">
              <a:spcBef>
                <a:spcPts val="500"/>
              </a:spcBef>
              <a:spcAft>
                <a:spcPts val="0"/>
              </a:spcAft>
              <a:buSzPts val="900"/>
              <a:buNone/>
              <a:defRPr sz="900"/>
            </a:lvl9pPr>
          </a:lstStyle>
          <a:p/>
        </p:txBody>
      </p:sp>
      <p:sp>
        <p:nvSpPr>
          <p:cNvPr id="66" name="Google Shape;66;p29"/>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algn="l">
              <a:lnSpc>
                <a:spcPct val="100000"/>
              </a:lnSpc>
              <a:spcBef>
                <a:spcPts val="0"/>
              </a:spcBef>
              <a:spcAft>
                <a:spcPts val="0"/>
              </a:spcAft>
              <a:buClr>
                <a:srgbClr val="FFFFFF"/>
              </a:buClr>
              <a:buSzPts val="1800"/>
              <a:buNone/>
              <a:defRPr strike="noStrike">
                <a:latin typeface="Arial"/>
                <a:ea typeface="Arial"/>
                <a:cs typeface="Arial"/>
                <a:sym typeface="Arial"/>
              </a:defRPr>
            </a:lvl1pPr>
            <a:lvl2pPr indent="0" lvl="1" marL="0" algn="l">
              <a:lnSpc>
                <a:spcPct val="100000"/>
              </a:lnSpc>
              <a:spcBef>
                <a:spcPts val="0"/>
              </a:spcBef>
              <a:spcAft>
                <a:spcPts val="0"/>
              </a:spcAft>
              <a:buClr>
                <a:srgbClr val="FFFFFF"/>
              </a:buClr>
              <a:buSzPts val="1800"/>
              <a:buNone/>
              <a:defRPr strike="noStrike">
                <a:latin typeface="Arial"/>
                <a:ea typeface="Arial"/>
                <a:cs typeface="Arial"/>
                <a:sym typeface="Arial"/>
              </a:defRPr>
            </a:lvl2pPr>
            <a:lvl3pPr indent="0" lvl="2" marL="0" algn="l">
              <a:lnSpc>
                <a:spcPct val="100000"/>
              </a:lnSpc>
              <a:spcBef>
                <a:spcPts val="0"/>
              </a:spcBef>
              <a:spcAft>
                <a:spcPts val="0"/>
              </a:spcAft>
              <a:buClr>
                <a:srgbClr val="FFFFFF"/>
              </a:buClr>
              <a:buSzPts val="1800"/>
              <a:buNone/>
              <a:defRPr strike="noStrike">
                <a:latin typeface="Arial"/>
                <a:ea typeface="Arial"/>
                <a:cs typeface="Arial"/>
                <a:sym typeface="Arial"/>
              </a:defRPr>
            </a:lvl3pPr>
            <a:lvl4pPr indent="0" lvl="3" marL="0" algn="l">
              <a:lnSpc>
                <a:spcPct val="100000"/>
              </a:lnSpc>
              <a:spcBef>
                <a:spcPts val="0"/>
              </a:spcBef>
              <a:spcAft>
                <a:spcPts val="0"/>
              </a:spcAft>
              <a:buClr>
                <a:srgbClr val="FFFFFF"/>
              </a:buClr>
              <a:buSzPts val="1800"/>
              <a:buNone/>
              <a:defRPr strike="noStrike">
                <a:latin typeface="Arial"/>
                <a:ea typeface="Arial"/>
                <a:cs typeface="Arial"/>
                <a:sym typeface="Arial"/>
              </a:defRPr>
            </a:lvl4pPr>
            <a:lvl5pPr indent="0" lvl="4" marL="0" algn="l">
              <a:lnSpc>
                <a:spcPct val="100000"/>
              </a:lnSpc>
              <a:spcBef>
                <a:spcPts val="0"/>
              </a:spcBef>
              <a:spcAft>
                <a:spcPts val="0"/>
              </a:spcAft>
              <a:buClr>
                <a:srgbClr val="FFFFFF"/>
              </a:buClr>
              <a:buSzPts val="1800"/>
              <a:buNone/>
              <a:defRPr strike="noStrike">
                <a:latin typeface="Arial"/>
                <a:ea typeface="Arial"/>
                <a:cs typeface="Arial"/>
                <a:sym typeface="Arial"/>
              </a:defRPr>
            </a:lvl5pPr>
            <a:lvl6pPr indent="0" lvl="5" marL="0" algn="l">
              <a:lnSpc>
                <a:spcPct val="100000"/>
              </a:lnSpc>
              <a:spcBef>
                <a:spcPts val="0"/>
              </a:spcBef>
              <a:spcAft>
                <a:spcPts val="0"/>
              </a:spcAft>
              <a:buClr>
                <a:srgbClr val="FFFFFF"/>
              </a:buClr>
              <a:buSzPts val="1800"/>
              <a:buNone/>
              <a:defRPr strike="noStrike">
                <a:latin typeface="Arial"/>
                <a:ea typeface="Arial"/>
                <a:cs typeface="Arial"/>
                <a:sym typeface="Arial"/>
              </a:defRPr>
            </a:lvl6pPr>
            <a:lvl7pPr indent="0" lvl="6" marL="0" algn="l">
              <a:lnSpc>
                <a:spcPct val="100000"/>
              </a:lnSpc>
              <a:spcBef>
                <a:spcPts val="0"/>
              </a:spcBef>
              <a:spcAft>
                <a:spcPts val="0"/>
              </a:spcAft>
              <a:buClr>
                <a:srgbClr val="FFFFFF"/>
              </a:buClr>
              <a:buSzPts val="1800"/>
              <a:buNone/>
              <a:defRPr strike="noStrike">
                <a:latin typeface="Arial"/>
                <a:ea typeface="Arial"/>
                <a:cs typeface="Arial"/>
                <a:sym typeface="Arial"/>
              </a:defRPr>
            </a:lvl7pPr>
            <a:lvl8pPr indent="0" lvl="7" marL="0" algn="l">
              <a:lnSpc>
                <a:spcPct val="100000"/>
              </a:lnSpc>
              <a:spcBef>
                <a:spcPts val="0"/>
              </a:spcBef>
              <a:spcAft>
                <a:spcPts val="0"/>
              </a:spcAft>
              <a:buClr>
                <a:srgbClr val="FFFFFF"/>
              </a:buClr>
              <a:buSzPts val="1800"/>
              <a:buNone/>
              <a:defRPr strike="noStrike">
                <a:latin typeface="Arial"/>
                <a:ea typeface="Arial"/>
                <a:cs typeface="Arial"/>
                <a:sym typeface="Arial"/>
              </a:defRPr>
            </a:lvl8pPr>
            <a:lvl9pPr indent="0" lvl="8" marL="0" algn="l">
              <a:lnSpc>
                <a:spcPct val="100000"/>
              </a:lnSpc>
              <a:spcBef>
                <a:spcPts val="0"/>
              </a:spcBef>
              <a:spcAft>
                <a:spcPts val="0"/>
              </a:spcAft>
              <a:buClr>
                <a:srgbClr val="FFFFFF"/>
              </a:buClr>
              <a:buSzPts val="1800"/>
              <a:buNone/>
              <a:defRPr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2" name="Shape 22"/>
        <p:cNvGrpSpPr/>
        <p:nvPr/>
      </p:nvGrpSpPr>
      <p:grpSpPr>
        <a:xfrm>
          <a:off x="0" y="0"/>
          <a:ext cx="0" cy="0"/>
          <a:chOff x="0" y="0"/>
          <a:chExt cx="0" cy="0"/>
        </a:xfrm>
      </p:grpSpPr>
      <p:sp>
        <p:nvSpPr>
          <p:cNvPr id="23" name="Google Shape;23;p20"/>
          <p:cNvSpPr txBox="1"/>
          <p:nvPr>
            <p:ph type="title"/>
          </p:nvPr>
        </p:nvSpPr>
        <p:spPr>
          <a:xfrm>
            <a:off x="457200" y="128588"/>
            <a:ext cx="8208963" cy="1433512"/>
          </a:xfrm>
          <a:prstGeom prst="rect">
            <a:avLst/>
          </a:prstGeom>
          <a:noFill/>
          <a:ln>
            <a:noFill/>
          </a:ln>
        </p:spPr>
        <p:txBody>
          <a:bodyPr anchorCtr="0" anchor="ctr" bIns="46800" lIns="90000" spcFirstLastPara="1" rIns="90000" wrap="square" tIns="46800">
            <a:noAutofit/>
          </a:bodyPr>
          <a:lstStyle>
            <a:lvl1pPr lvl="0"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24" name="Google Shape;24;p20"/>
          <p:cNvSpPr txBox="1"/>
          <p:nvPr>
            <p:ph idx="1" type="body"/>
          </p:nvPr>
        </p:nvSpPr>
        <p:spPr>
          <a:xfrm>
            <a:off x="457200" y="1600200"/>
            <a:ext cx="8208963" cy="4113213"/>
          </a:xfrm>
          <a:prstGeom prst="rect">
            <a:avLst/>
          </a:prstGeom>
          <a:noFill/>
          <a:ln>
            <a:noFill/>
          </a:ln>
        </p:spPr>
        <p:txBody>
          <a:bodyPr anchorCtr="0" anchor="t" bIns="46800" lIns="90000" spcFirstLastPara="1" rIns="90000" wrap="square" tIns="46800">
            <a:noAutofit/>
          </a:bodyPr>
          <a:lstStyle>
            <a:lvl1pPr indent="-431800" lvl="0" marL="457200" marR="0" rtl="0" algn="l">
              <a:spcBef>
                <a:spcPts val="800"/>
              </a:spcBef>
              <a:spcAft>
                <a:spcPts val="0"/>
              </a:spcAft>
              <a:buClr>
                <a:srgbClr val="000000"/>
              </a:buClr>
              <a:buSzPts val="3200"/>
              <a:buFont typeface="Times New Roman"/>
              <a:buChar char="•"/>
              <a:defRPr b="0" i="0" sz="3200" u="none" cap="none" strike="noStrike">
                <a:solidFill>
                  <a:srgbClr val="000000"/>
                </a:solidFill>
                <a:latin typeface="Arial"/>
                <a:ea typeface="Arial"/>
                <a:cs typeface="Arial"/>
                <a:sym typeface="Arial"/>
              </a:defRPr>
            </a:lvl1pPr>
            <a:lvl2pPr indent="-406400" lvl="1" marL="914400" marR="0" rtl="0" algn="l">
              <a:spcBef>
                <a:spcPts val="700"/>
              </a:spcBef>
              <a:spcAft>
                <a:spcPts val="0"/>
              </a:spcAft>
              <a:buClr>
                <a:srgbClr val="000000"/>
              </a:buClr>
              <a:buSzPts val="2800"/>
              <a:buFont typeface="Times New Roman"/>
              <a:buChar char="–"/>
              <a:defRPr b="0" i="0" sz="2800" u="none" cap="none" strike="noStrike">
                <a:solidFill>
                  <a:srgbClr val="000000"/>
                </a:solidFill>
                <a:latin typeface="Arial"/>
                <a:ea typeface="Arial"/>
                <a:cs typeface="Arial"/>
                <a:sym typeface="Arial"/>
              </a:defRPr>
            </a:lvl2pPr>
            <a:lvl3pPr indent="-381000" lvl="2" marL="1371600" marR="0" rtl="0" algn="l">
              <a:spcBef>
                <a:spcPts val="600"/>
              </a:spcBef>
              <a:spcAft>
                <a:spcPts val="0"/>
              </a:spcAft>
              <a:buClr>
                <a:srgbClr val="000000"/>
              </a:buClr>
              <a:buSzPts val="2400"/>
              <a:buFont typeface="Times New Roman"/>
              <a:buChar char="•"/>
              <a:defRPr b="0" i="0" sz="2400" u="none" cap="none" strike="noStrike">
                <a:solidFill>
                  <a:srgbClr val="000000"/>
                </a:solidFill>
                <a:latin typeface="Arial"/>
                <a:ea typeface="Arial"/>
                <a:cs typeface="Arial"/>
                <a:sym typeface="Arial"/>
              </a:defRPr>
            </a:lvl3pPr>
            <a:lvl4pPr indent="-355600" lvl="3" marL="1828800" marR="0" rtl="0" algn="l">
              <a:spcBef>
                <a:spcPts val="500"/>
              </a:spcBef>
              <a:spcAft>
                <a:spcPts val="0"/>
              </a:spcAft>
              <a:buClr>
                <a:srgbClr val="000000"/>
              </a:buClr>
              <a:buSzPts val="2000"/>
              <a:buFont typeface="Times New Roman"/>
              <a:buChar char="–"/>
              <a:defRPr b="0" i="0" sz="2000" u="none" cap="none" strike="noStrike">
                <a:solidFill>
                  <a:srgbClr val="000000"/>
                </a:solidFill>
                <a:latin typeface="Arial"/>
                <a:ea typeface="Arial"/>
                <a:cs typeface="Arial"/>
                <a:sym typeface="Arial"/>
              </a:defRPr>
            </a:lvl4pPr>
            <a:lvl5pPr indent="-355600" lvl="4" marL="2286000" marR="0" rtl="0" algn="l">
              <a:spcBef>
                <a:spcPts val="500"/>
              </a:spcBef>
              <a:spcAft>
                <a:spcPts val="0"/>
              </a:spcAft>
              <a:buClr>
                <a:srgbClr val="000000"/>
              </a:buClr>
              <a:buSzPts val="2000"/>
              <a:buFont typeface="Times New Roman"/>
              <a:buChar char="»"/>
              <a:defRPr b="0" i="0" sz="2000" u="none" cap="none" strike="noStrike">
                <a:solidFill>
                  <a:srgbClr val="000000"/>
                </a:solidFill>
                <a:latin typeface="Arial"/>
                <a:ea typeface="Arial"/>
                <a:cs typeface="Arial"/>
                <a:sym typeface="Arial"/>
              </a:defRPr>
            </a:lvl5pPr>
            <a:lvl6pPr indent="-228600" lvl="5" marL="2743200" marR="0" rtl="0" algn="l">
              <a:spcBef>
                <a:spcPts val="5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spcBef>
                <a:spcPts val="5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spcBef>
                <a:spcPts val="5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spcBef>
                <a:spcPts val="50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25" name="Google Shape;25;p20"/>
          <p:cNvSpPr txBox="1"/>
          <p:nvPr/>
        </p:nvSpPr>
        <p:spPr>
          <a:xfrm>
            <a:off x="457200" y="6245225"/>
            <a:ext cx="2133600" cy="476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26" name="Google Shape;26;p20"/>
          <p:cNvSpPr txBox="1"/>
          <p:nvPr/>
        </p:nvSpPr>
        <p:spPr>
          <a:xfrm>
            <a:off x="3124200" y="6245225"/>
            <a:ext cx="2895600" cy="476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t/>
            </a:r>
            <a:endParaRPr b="0" i="0" sz="1800" u="none" cap="none" strike="noStrike">
              <a:solidFill>
                <a:schemeClr val="lt1"/>
              </a:solidFill>
              <a:latin typeface="Arial"/>
              <a:ea typeface="Arial"/>
              <a:cs typeface="Arial"/>
              <a:sym typeface="Arial"/>
            </a:endParaRPr>
          </a:p>
        </p:txBody>
      </p:sp>
      <p:sp>
        <p:nvSpPr>
          <p:cNvPr id="27" name="Google Shape;27;p20"/>
          <p:cNvSpPr txBox="1"/>
          <p:nvPr>
            <p:ph idx="12" type="sldNum"/>
          </p:nvPr>
        </p:nvSpPr>
        <p:spPr>
          <a:xfrm>
            <a:off x="6553200" y="6245225"/>
            <a:ext cx="2112963" cy="455613"/>
          </a:xfrm>
          <a:prstGeom prst="rect">
            <a:avLst/>
          </a:prstGeom>
          <a:noFill/>
          <a:ln>
            <a:noFill/>
          </a:ln>
        </p:spPr>
        <p:txBody>
          <a:bodyPr anchorCtr="0" anchor="t" bIns="46800" lIns="90000" spcFirstLastPara="1" rIns="90000" wrap="square" tIns="46800">
            <a:noAutofit/>
          </a:bodyPr>
          <a:lstStyle>
            <a:lvl1pPr indent="0" lvl="0"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FFFFFF"/>
              </a:buClr>
              <a:buSzPts val="1800"/>
              <a:buFont typeface="Times New Roman"/>
              <a:buNone/>
              <a:defRPr b="0" i="0" sz="1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hyperlink" Target="http://drive.google.com/file/d/1NON78i_fZ0dUEA8Uwre4r4NwQ2LryNO6/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3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6.png"/><Relationship Id="rId5" Type="http://schemas.openxmlformats.org/officeDocument/2006/relationships/image" Target="../media/image3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3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
          <p:cNvSpPr txBox="1"/>
          <p:nvPr/>
        </p:nvSpPr>
        <p:spPr>
          <a:xfrm>
            <a:off x="503238" y="4857750"/>
            <a:ext cx="8316912" cy="1697038"/>
          </a:xfrm>
          <a:prstGeom prst="rect">
            <a:avLst/>
          </a:prstGeom>
          <a:noFill/>
          <a:ln>
            <a:noFill/>
          </a:ln>
        </p:spPr>
        <p:txBody>
          <a:bodyPr anchorCtr="0" anchor="t" bIns="46800" lIns="90000" spcFirstLastPara="1" rIns="90000" wrap="square" tIns="46800">
            <a:noAutofit/>
          </a:bodyPr>
          <a:lstStyle/>
          <a:p>
            <a:pPr indent="0" lvl="0" marL="0" marR="0" rtl="0" algn="ctr">
              <a:lnSpc>
                <a:spcPct val="90000"/>
              </a:lnSpc>
              <a:spcBef>
                <a:spcPts val="0"/>
              </a:spcBef>
              <a:spcAft>
                <a:spcPts val="0"/>
              </a:spcAft>
              <a:buClr>
                <a:srgbClr val="0047FF"/>
              </a:buClr>
              <a:buSzPts val="2400"/>
              <a:buFont typeface="Times New Roman"/>
              <a:buNone/>
            </a:pPr>
            <a:r>
              <a:rPr b="1" i="1" lang="ru-RU" sz="2400" u="none" cap="none" strike="noStrike">
                <a:solidFill>
                  <a:srgbClr val="0047FF"/>
                </a:solidFill>
                <a:latin typeface="Constantia"/>
                <a:ea typeface="Constantia"/>
                <a:cs typeface="Constantia"/>
                <a:sym typeface="Constantia"/>
              </a:rPr>
              <a:t> </a:t>
            </a:r>
            <a:endParaRPr/>
          </a:p>
          <a:p>
            <a:pPr indent="0" lvl="0" marL="0" marR="0" rtl="0" algn="ctr">
              <a:lnSpc>
                <a:spcPct val="100000"/>
              </a:lnSpc>
              <a:spcBef>
                <a:spcPts val="600"/>
              </a:spcBef>
              <a:spcAft>
                <a:spcPts val="0"/>
              </a:spcAft>
              <a:buClr>
                <a:schemeClr val="lt1"/>
              </a:buClr>
              <a:buSzPts val="2400"/>
              <a:buFont typeface="Times New Roman"/>
              <a:buNone/>
            </a:pPr>
            <a:r>
              <a:t/>
            </a:r>
            <a:endParaRPr b="1" i="1" sz="2400" u="none" cap="none" strike="noStrike">
              <a:solidFill>
                <a:srgbClr val="0047FF"/>
              </a:solidFill>
              <a:latin typeface="Constantia"/>
              <a:ea typeface="Constantia"/>
              <a:cs typeface="Constantia"/>
              <a:sym typeface="Constantia"/>
            </a:endParaRPr>
          </a:p>
        </p:txBody>
      </p:sp>
      <p:sp>
        <p:nvSpPr>
          <p:cNvPr id="82" name="Google Shape;82;p1"/>
          <p:cNvSpPr txBox="1"/>
          <p:nvPr/>
        </p:nvSpPr>
        <p:spPr>
          <a:xfrm>
            <a:off x="323850" y="1078230"/>
            <a:ext cx="8641080" cy="2118360"/>
          </a:xfrm>
          <a:prstGeom prst="rect">
            <a:avLst/>
          </a:prstGeom>
          <a:no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0000"/>
              </a:buClr>
              <a:buSzPts val="2400"/>
              <a:buFont typeface="Times New Roman"/>
              <a:buNone/>
            </a:pPr>
            <a:r>
              <a:rPr b="1" i="0" lang="ru-RU" sz="2400" u="none" cap="none" strike="noStrike">
                <a:solidFill>
                  <a:srgbClr val="FF0000"/>
                </a:solidFill>
                <a:latin typeface="Times New Roman"/>
                <a:ea typeface="Times New Roman"/>
                <a:cs typeface="Times New Roman"/>
                <a:sym typeface="Times New Roman"/>
              </a:rPr>
              <a:t>«Оренбуржье - край родной!»</a:t>
            </a:r>
            <a:endParaRPr b="1" i="0" sz="2400" u="none" cap="none" strike="noStrike">
              <a:solidFill>
                <a:schemeClr val="accent2"/>
              </a:solidFill>
              <a:latin typeface="Arial"/>
              <a:ea typeface="Arial"/>
              <a:cs typeface="Arial"/>
              <a:sym typeface="Arial"/>
            </a:endParaRPr>
          </a:p>
        </p:txBody>
      </p:sp>
      <p:sp>
        <p:nvSpPr>
          <p:cNvPr id="83" name="Google Shape;83;p1"/>
          <p:cNvSpPr/>
          <p:nvPr/>
        </p:nvSpPr>
        <p:spPr>
          <a:xfrm>
            <a:off x="395605" y="4904740"/>
            <a:ext cx="8137525" cy="14865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300"/>
              <a:buFont typeface="Times New Roman"/>
              <a:buNone/>
            </a:pPr>
            <a:r>
              <a:t/>
            </a:r>
            <a:endParaRPr b="1" i="1" sz="23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1800"/>
              <a:buFont typeface="Times New Roman"/>
              <a:buNone/>
            </a:pPr>
            <a:r>
              <a:rPr b="1" i="1" lang="ru-RU" sz="1800" u="none">
                <a:solidFill>
                  <a:srgbClr val="002060"/>
                </a:solidFill>
                <a:latin typeface="Times New Roman"/>
                <a:ea typeface="Times New Roman"/>
                <a:cs typeface="Times New Roman"/>
                <a:sym typeface="Times New Roman"/>
              </a:rPr>
              <a:t>Выполнили: учитель – дефектолог Рябчикова Н.Г.,</a:t>
            </a:r>
            <a:endParaRPr/>
          </a:p>
          <a:p>
            <a:pPr indent="0" lvl="0" marL="0" marR="0" rtl="0" algn="ctr">
              <a:lnSpc>
                <a:spcPct val="100000"/>
              </a:lnSpc>
              <a:spcBef>
                <a:spcPts val="0"/>
              </a:spcBef>
              <a:spcAft>
                <a:spcPts val="0"/>
              </a:spcAft>
              <a:buClr>
                <a:srgbClr val="002060"/>
              </a:buClr>
              <a:buSzPts val="1800"/>
              <a:buFont typeface="Times New Roman"/>
              <a:buNone/>
            </a:pPr>
            <a:r>
              <a:rPr b="1" i="1" lang="ru-RU" sz="1800" u="none">
                <a:solidFill>
                  <a:srgbClr val="002060"/>
                </a:solidFill>
                <a:latin typeface="Times New Roman"/>
                <a:ea typeface="Times New Roman"/>
                <a:cs typeface="Times New Roman"/>
                <a:sym typeface="Times New Roman"/>
              </a:rPr>
              <a:t>              воспитатели: Макеева И.В., Соколова Е.Б.  </a:t>
            </a:r>
            <a:r>
              <a:rPr b="1" i="1" lang="ru-RU" sz="2300" u="none">
                <a:solidFill>
                  <a:srgbClr val="002060"/>
                </a:solidFill>
                <a:latin typeface="Times New Roman"/>
                <a:ea typeface="Times New Roman"/>
                <a:cs typeface="Times New Roman"/>
                <a:sym typeface="Times New Roman"/>
              </a:rPr>
              <a:t>                                       </a:t>
            </a:r>
            <a:endParaRPr b="0" i="1" sz="2300" u="none">
              <a:solidFill>
                <a:srgbClr val="002060"/>
              </a:solidFill>
              <a:latin typeface="Times New Roman"/>
              <a:ea typeface="Times New Roman"/>
              <a:cs typeface="Times New Roman"/>
              <a:sym typeface="Times New Roman"/>
            </a:endParaRPr>
          </a:p>
        </p:txBody>
      </p:sp>
      <p:sp>
        <p:nvSpPr>
          <p:cNvPr id="84" name="Google Shape;84;p1"/>
          <p:cNvSpPr txBox="1"/>
          <p:nvPr/>
        </p:nvSpPr>
        <p:spPr>
          <a:xfrm>
            <a:off x="394970" y="146685"/>
            <a:ext cx="8457565" cy="1855470"/>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chemeClr val="dk1"/>
              </a:buClr>
              <a:buSzPts val="1600"/>
              <a:buFont typeface="Times New Roman"/>
              <a:buNone/>
            </a:pPr>
            <a:r>
              <a:rPr b="1" i="1" lang="ru-RU" sz="1600" u="none">
                <a:solidFill>
                  <a:schemeClr val="dk1"/>
                </a:solidFill>
                <a:latin typeface="Times New Roman"/>
                <a:ea typeface="Times New Roman"/>
                <a:cs typeface="Times New Roman"/>
                <a:sym typeface="Times New Roman"/>
              </a:rPr>
              <a:t>Муниципальное дошкольное образовательное автономное учреждение «Детский сад № 1 компенсирующего вида с приоритетным осуществлением квалифицированной коррекции отклонений в физическом и психическом развитии воспитанников  г. Орска»</a:t>
            </a:r>
            <a:endParaRPr/>
          </a:p>
        </p:txBody>
      </p:sp>
      <p:sp>
        <p:nvSpPr>
          <p:cNvPr id="85" name="Google Shape;85;p1"/>
          <p:cNvSpPr txBox="1"/>
          <p:nvPr/>
        </p:nvSpPr>
        <p:spPr>
          <a:xfrm>
            <a:off x="596265" y="1331595"/>
            <a:ext cx="8271510" cy="5949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imes New Roman"/>
              <a:buNone/>
            </a:pPr>
            <a:r>
              <a:rPr b="1" i="0" lang="ru-RU" sz="1800" u="none">
                <a:solidFill>
                  <a:schemeClr val="dk1"/>
                </a:solidFill>
                <a:latin typeface="Arial"/>
                <a:ea typeface="Arial"/>
                <a:cs typeface="Arial"/>
                <a:sym typeface="Arial"/>
              </a:rPr>
              <a:t>  </a:t>
            </a:r>
            <a:r>
              <a:rPr b="1" i="0" lang="ru-RU" sz="2000" u="none">
                <a:solidFill>
                  <a:srgbClr val="FF0000"/>
                </a:solidFill>
                <a:latin typeface="Times New Roman"/>
                <a:ea typeface="Times New Roman"/>
                <a:cs typeface="Times New Roman"/>
                <a:sym typeface="Times New Roman"/>
              </a:rPr>
              <a:t> </a:t>
            </a:r>
            <a:r>
              <a:rPr b="1" i="0" lang="ru-RU" sz="2400" u="none">
                <a:solidFill>
                  <a:srgbClr val="00B050"/>
                </a:solidFill>
                <a:latin typeface="Times New Roman"/>
                <a:ea typeface="Times New Roman"/>
                <a:cs typeface="Times New Roman"/>
                <a:sym typeface="Times New Roman"/>
              </a:rPr>
              <a:t>Виртуальная экскурсия по  мини - музею</a:t>
            </a:r>
            <a:endParaRPr b="1" i="0" sz="2400" u="none">
              <a:solidFill>
                <a:srgbClr val="00B050"/>
              </a:solidFill>
              <a:latin typeface="Arial"/>
              <a:ea typeface="Arial"/>
              <a:cs typeface="Arial"/>
              <a:sym typeface="Arial"/>
            </a:endParaRPr>
          </a:p>
        </p:txBody>
      </p:sp>
      <p:sp>
        <p:nvSpPr>
          <p:cNvPr id="86" name="Google Shape;86;p1"/>
          <p:cNvSpPr/>
          <p:nvPr/>
        </p:nvSpPr>
        <p:spPr>
          <a:xfrm>
            <a:off x="2998043" y="3244334"/>
            <a:ext cx="2423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800"/>
              <a:buFont typeface="Times New Roman"/>
              <a:buNone/>
            </a:pPr>
            <a:r>
              <a:rPr b="1" i="1" lang="ru-RU" sz="1800" u="none">
                <a:solidFill>
                  <a:srgbClr val="0000FF"/>
                </a:solidFill>
                <a:latin typeface="Times New Roman"/>
                <a:ea typeface="Times New Roman"/>
                <a:cs typeface="Times New Roman"/>
                <a:sym typeface="Times New Roman"/>
              </a:rPr>
              <a:t> </a:t>
            </a:r>
            <a:endParaRPr b="0" i="0" sz="1800" u="none">
              <a:solidFill>
                <a:schemeClr val="lt1"/>
              </a:solidFill>
              <a:latin typeface="Arial"/>
              <a:ea typeface="Arial"/>
              <a:cs typeface="Arial"/>
              <a:sym typeface="Arial"/>
            </a:endParaRPr>
          </a:p>
        </p:txBody>
      </p:sp>
      <p:pic>
        <p:nvPicPr>
          <p:cNvPr descr="https://polinka.top/uploads/posts/2023-05/1684869596_polinka-top-p-predmeti-bita-russkogo-naroda-v-kartinkakh-32.jpg" id="87" name="Google Shape;87;p1"/>
          <p:cNvPicPr preferRelativeResize="0"/>
          <p:nvPr/>
        </p:nvPicPr>
        <p:blipFill rotWithShape="1">
          <a:blip r:embed="rId3">
            <a:alphaModFix/>
          </a:blip>
          <a:srcRect b="0" l="0" r="0" t="0"/>
          <a:stretch/>
        </p:blipFill>
        <p:spPr>
          <a:xfrm>
            <a:off x="1475656" y="2497423"/>
            <a:ext cx="5937885" cy="3047365"/>
          </a:xfrm>
          <a:prstGeom prst="rect">
            <a:avLst/>
          </a:prstGeom>
          <a:noFill/>
          <a:ln>
            <a:noFill/>
          </a:ln>
        </p:spPr>
      </p:pic>
      <p:pic>
        <p:nvPicPr>
          <p:cNvPr id="88" name="Google Shape;88;p1" title="whispered-embrace-20240423-slide.mp3">
            <a:hlinkClick r:id="rId4"/>
          </p:cNvPr>
          <p:cNvPicPr preferRelativeResize="0"/>
          <p:nvPr/>
        </p:nvPicPr>
        <p:blipFill>
          <a:blip r:embed="rId5">
            <a:alphaModFix/>
          </a:blip>
          <a:stretch>
            <a:fillRect/>
          </a:stretch>
        </p:blipFill>
        <p:spPr>
          <a:xfrm>
            <a:off x="7565941" y="3348990"/>
            <a:ext cx="457200" cy="457200"/>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p:tgtEl>
                                          <p:spTgt spid="8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50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nvSpPr>
        <p:spPr>
          <a:xfrm>
            <a:off x="451485" y="160020"/>
            <a:ext cx="8199755" cy="3370580"/>
          </a:xfrm>
          <a:prstGeom prst="rect">
            <a:avLst/>
          </a:prstGeom>
          <a:noFill/>
          <a:ln>
            <a:noFill/>
          </a:ln>
        </p:spPr>
        <p:txBody>
          <a:bodyPr anchorCtr="0" anchor="t" bIns="45700" lIns="91425" spcFirstLastPara="1" rIns="91425" wrap="square" tIns="45700">
            <a:noAutofit/>
          </a:bodyPr>
          <a:lstStyle/>
          <a:p>
            <a:pPr indent="0" lvl="0" marL="0" marR="0" rtl="0" algn="ctr">
              <a:lnSpc>
                <a:spcPct val="113000"/>
              </a:lnSpc>
              <a:spcBef>
                <a:spcPts val="0"/>
              </a:spcBef>
              <a:spcAft>
                <a:spcPts val="0"/>
              </a:spcAft>
              <a:buClr>
                <a:srgbClr val="C00000"/>
              </a:buClr>
              <a:buSzPts val="2000"/>
              <a:buFont typeface="Times New Roman"/>
              <a:buNone/>
            </a:pPr>
            <a:r>
              <a:rPr b="1" i="0" lang="ru-RU" sz="2000" u="none">
                <a:solidFill>
                  <a:srgbClr val="C00000"/>
                </a:solidFill>
                <a:latin typeface="Times New Roman"/>
                <a:ea typeface="Times New Roman"/>
                <a:cs typeface="Times New Roman"/>
                <a:sym typeface="Times New Roman"/>
              </a:rPr>
              <a:t>«Куклы - обереги»</a:t>
            </a:r>
            <a:endParaRPr b="1" i="0" sz="2000" u="none">
              <a:solidFill>
                <a:srgbClr val="C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dk1"/>
              </a:buClr>
              <a:buSzPts val="1400"/>
              <a:buFont typeface="Times New Roman"/>
              <a:buNone/>
            </a:pPr>
            <a:r>
              <a:rPr b="0" i="0" lang="ru-RU" sz="1400" u="none">
                <a:solidFill>
                  <a:schemeClr val="dk1"/>
                </a:solidFill>
                <a:latin typeface="Times New Roman"/>
                <a:ea typeface="Times New Roman"/>
                <a:cs typeface="Times New Roman"/>
                <a:sym typeface="Times New Roman"/>
              </a:rPr>
              <a:t>Приглашаем Вас в далекое прошлое наших предков, когда еще не было кукол, в которые играют современные дети. Но без кукол в те далекие времена не обходилась ни одна семья. Куклы делали из лоскутов ткани. Тряпичная кукла была самой распространенной игрушкой. На Руси было большое многообразие кукол, их делали по разным поводам. Куклы появлялись с рождением ребенка, чтобы оберегать его от бед и болезни, были его первыми друзьями и утешителями. Без участия кукол не обходился ни один праздник или событие. Каждая кукла имела свое предназначение. Она могла быть утешением, поучением, лекарством, развлечением. Кукла - оберег - занимала почетное место в доме и делалась из подручных материалов: ткани, пряжи, соломы и т.д. Еще этих кукол наматывали или завязывали нитками. Сшивать и обрезать ткань нельзя. Кукла - оберег призвана защищать человека.</a:t>
            </a:r>
            <a:endParaRPr/>
          </a:p>
          <a:p>
            <a:pPr indent="0" lvl="0" marL="0" marR="0" rtl="0" algn="just">
              <a:lnSpc>
                <a:spcPct val="100000"/>
              </a:lnSpc>
              <a:spcBef>
                <a:spcPts val="0"/>
              </a:spcBef>
              <a:spcAft>
                <a:spcPts val="0"/>
              </a:spcAft>
              <a:buClr>
                <a:schemeClr val="dk1"/>
              </a:buClr>
              <a:buSzPts val="1400"/>
              <a:buFont typeface="Times New Roman"/>
              <a:buNone/>
            </a:pPr>
            <a:r>
              <a:rPr b="0" i="0" lang="ru-RU" sz="1400" u="none">
                <a:solidFill>
                  <a:schemeClr val="dk1"/>
                </a:solidFill>
                <a:latin typeface="Times New Roman"/>
                <a:ea typeface="Times New Roman"/>
                <a:cs typeface="Times New Roman"/>
                <a:sym typeface="Times New Roman"/>
              </a:rPr>
              <a:t>В наш детский сад поступают дети с диагнозом: задержка психического развития. Для них характерно: плаксивость, легкая возбудимость, слабая переключаемость, агрессия, тревожность, застенчивость; многие дети не умеют дружно играть, вежливо обращаться друг с другом, часто дерутся, отказываются контактировать со сверстниками. </a:t>
            </a:r>
            <a:endParaRPr/>
          </a:p>
        </p:txBody>
      </p:sp>
      <p:pic>
        <p:nvPicPr>
          <p:cNvPr descr="C:\Users\Lenovo\Downloads\IMG_20230327_165849 — копия.jpg" id="197" name="Google Shape;197;p10"/>
          <p:cNvPicPr preferRelativeResize="0"/>
          <p:nvPr/>
        </p:nvPicPr>
        <p:blipFill rotWithShape="1">
          <a:blip r:embed="rId3">
            <a:alphaModFix/>
          </a:blip>
          <a:srcRect b="0" l="0" r="0" t="0"/>
          <a:stretch/>
        </p:blipFill>
        <p:spPr>
          <a:xfrm>
            <a:off x="571472" y="3571876"/>
            <a:ext cx="3670935" cy="2818765"/>
          </a:xfrm>
          <a:prstGeom prst="rect">
            <a:avLst/>
          </a:prstGeom>
          <a:solidFill>
            <a:srgbClr val="ECECEC"/>
          </a:solidFill>
          <a:ln cap="sq" cmpd="sng" w="38100">
            <a:solidFill>
              <a:schemeClr val="lt1"/>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98" name="Google Shape;198;p10"/>
          <p:cNvPicPr preferRelativeResize="0"/>
          <p:nvPr/>
        </p:nvPicPr>
        <p:blipFill rotWithShape="1">
          <a:blip r:embed="rId4">
            <a:alphaModFix/>
          </a:blip>
          <a:srcRect b="7951" l="5375" r="5615" t="8325"/>
          <a:stretch/>
        </p:blipFill>
        <p:spPr>
          <a:xfrm>
            <a:off x="5143504" y="3571876"/>
            <a:ext cx="3357586" cy="2714644"/>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1"/>
          <p:cNvSpPr txBox="1"/>
          <p:nvPr/>
        </p:nvSpPr>
        <p:spPr>
          <a:xfrm>
            <a:off x="480695" y="302895"/>
            <a:ext cx="8271510" cy="5346065"/>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Одним из возможных средств воспитания в работе с дошкольниками с ЗПР является русская народная тряпичная кукла. Издревле с помощью лоскутных игрушек детей учили познавать мир, развивали трудовые навыки и   передавали нравственные заповеди. Немаловажно и то, что народные куклы побуждают детей к различным играм, требующим их живого участия, развитию речи в процессе заучивания и проговаривания стишков, потешек, песенок.</a:t>
            </a:r>
            <a:endParaRPr/>
          </a:p>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Педагоги группы решили помочь своим воспитанникам расширить знания об обрядовых традициях русской семьи в Оренбургской области, создав экспозицию в мини-музее: «Куклы-обереги». Воспитатель группы Соколова Е.Б. создала календарь народной куклы «Хоровод круглый год», где каждая обрядовая тряпичная кукла была изготовлена педагогом в соответствии с народными календарными праздниками. Оборудовали стилизованный уголок «Бабушкина шкатулка» для сюжетных и театрализованных игр с тряпичными куклами. Родители принимали активное участие в оформлении экспозиции.</a:t>
            </a:r>
            <a:endParaRPr/>
          </a:p>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В мини-музее  </a:t>
            </a:r>
            <a:r>
              <a:rPr b="0" i="0" lang="ru-RU" sz="1600" u="none">
                <a:solidFill>
                  <a:srgbClr val="111111"/>
                </a:solidFill>
                <a:latin typeface="Times New Roman"/>
                <a:ea typeface="Times New Roman"/>
                <a:cs typeface="Times New Roman"/>
                <a:sym typeface="Times New Roman"/>
              </a:rPr>
              <a:t>знакомим детей с куклами - оберегами, их значением, отличительными особенностями, правилами изготовления. Дети с удовольствием слушают предложенную информацию.  В перспективе </a:t>
            </a:r>
            <a:r>
              <a:rPr b="1" i="0" lang="ru-RU" sz="1600" u="none">
                <a:solidFill>
                  <a:srgbClr val="111111"/>
                </a:solidFill>
                <a:latin typeface="Times New Roman"/>
                <a:ea typeface="Times New Roman"/>
                <a:cs typeface="Times New Roman"/>
                <a:sym typeface="Times New Roman"/>
              </a:rPr>
              <a:t>-</a:t>
            </a:r>
            <a:r>
              <a:rPr b="0" i="0" lang="ru-RU" sz="1600" u="none">
                <a:solidFill>
                  <a:srgbClr val="111111"/>
                </a:solidFill>
                <a:latin typeface="Times New Roman"/>
                <a:ea typeface="Times New Roman"/>
                <a:cs typeface="Times New Roman"/>
                <a:sym typeface="Times New Roman"/>
              </a:rPr>
              <a:t> привлечь родителей к участию в мастер-классах по изготовлению игрушек - оберегов. </a:t>
            </a:r>
            <a:endParaRPr/>
          </a:p>
          <a:p>
            <a:pPr indent="0" lvl="0" marL="0" marR="0" rtl="0" algn="l">
              <a:lnSpc>
                <a:spcPct val="113000"/>
              </a:lnSpc>
              <a:spcBef>
                <a:spcPts val="0"/>
              </a:spcBef>
              <a:spcAft>
                <a:spcPts val="0"/>
              </a:spcAft>
              <a:buClr>
                <a:schemeClr val="lt1"/>
              </a:buClr>
              <a:buSzPts val="1600"/>
              <a:buFont typeface="Times New Roman"/>
              <a:buNone/>
            </a:pPr>
            <a:r>
              <a:rPr b="0" i="0" lang="ru-RU" sz="1600" u="none">
                <a:solidFill>
                  <a:schemeClr val="lt1"/>
                </a:solidFill>
                <a:latin typeface="Calibri"/>
                <a:ea typeface="Calibri"/>
                <a:cs typeface="Calibri"/>
                <a:sym typeface="Calibri"/>
              </a:rPr>
              <a:t> </a:t>
            </a:r>
            <a:endParaRPr/>
          </a:p>
        </p:txBody>
      </p:sp>
      <p:pic>
        <p:nvPicPr>
          <p:cNvPr id="204" name="Google Shape;204;p11"/>
          <p:cNvPicPr preferRelativeResize="0"/>
          <p:nvPr/>
        </p:nvPicPr>
        <p:blipFill rotWithShape="1">
          <a:blip r:embed="rId3">
            <a:alphaModFix/>
          </a:blip>
          <a:srcRect b="5031" l="5394" r="3629" t="7394"/>
          <a:stretch/>
        </p:blipFill>
        <p:spPr>
          <a:xfrm>
            <a:off x="642910" y="4572008"/>
            <a:ext cx="2928958" cy="2000264"/>
          </a:xfrm>
          <a:prstGeom prst="rect">
            <a:avLst/>
          </a:prstGeom>
          <a:noFill/>
          <a:ln cap="flat" cmpd="sng" w="38100">
            <a:solidFill>
              <a:schemeClr val="lt1"/>
            </a:solidFill>
            <a:prstDash val="solid"/>
            <a:round/>
            <a:headEnd len="sm" w="sm" type="none"/>
            <a:tailEnd len="sm" w="sm" type="none"/>
          </a:ln>
        </p:spPr>
      </p:pic>
      <p:pic>
        <p:nvPicPr>
          <p:cNvPr id="205" name="Google Shape;205;p11"/>
          <p:cNvPicPr preferRelativeResize="0"/>
          <p:nvPr/>
        </p:nvPicPr>
        <p:blipFill rotWithShape="1">
          <a:blip r:embed="rId4">
            <a:alphaModFix/>
          </a:blip>
          <a:srcRect b="10065" l="6252" r="7751" t="6394"/>
          <a:stretch/>
        </p:blipFill>
        <p:spPr>
          <a:xfrm>
            <a:off x="5786446" y="4500570"/>
            <a:ext cx="2786082" cy="1928826"/>
          </a:xfrm>
          <a:prstGeom prst="rect">
            <a:avLst/>
          </a:prstGeom>
          <a:noFill/>
          <a:ln cap="flat" cmpd="sng" w="9525">
            <a:solidFill>
              <a:schemeClr val="lt1"/>
            </a:solidFill>
            <a:prstDash val="solid"/>
            <a:round/>
            <a:headEnd len="sm" w="sm" type="none"/>
            <a:tailEnd len="sm" w="sm" type="none"/>
          </a:ln>
        </p:spPr>
      </p:pic>
      <p:pic>
        <p:nvPicPr>
          <p:cNvPr descr="278" id="206" name="Google Shape;206;p11"/>
          <p:cNvPicPr preferRelativeResize="0"/>
          <p:nvPr/>
        </p:nvPicPr>
        <p:blipFill rotWithShape="1">
          <a:blip r:embed="rId5">
            <a:alphaModFix/>
          </a:blip>
          <a:srcRect b="0" l="0" r="0" t="0"/>
          <a:stretch/>
        </p:blipFill>
        <p:spPr>
          <a:xfrm>
            <a:off x="4071934" y="4000504"/>
            <a:ext cx="1393825" cy="13011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2"/>
          <p:cNvPicPr preferRelativeResize="0"/>
          <p:nvPr/>
        </p:nvPicPr>
        <p:blipFill rotWithShape="1">
          <a:blip r:embed="rId3">
            <a:alphaModFix/>
          </a:blip>
          <a:srcRect b="0" l="0" r="0" t="0"/>
          <a:stretch/>
        </p:blipFill>
        <p:spPr>
          <a:xfrm>
            <a:off x="179705" y="188595"/>
            <a:ext cx="2639060" cy="3004185"/>
          </a:xfrm>
          <a:prstGeom prst="rect">
            <a:avLst/>
          </a:prstGeom>
          <a:noFill/>
          <a:ln>
            <a:noFill/>
          </a:ln>
        </p:spPr>
      </p:pic>
      <p:pic>
        <p:nvPicPr>
          <p:cNvPr id="212" name="Google Shape;212;p12"/>
          <p:cNvPicPr preferRelativeResize="0"/>
          <p:nvPr/>
        </p:nvPicPr>
        <p:blipFill rotWithShape="1">
          <a:blip r:embed="rId4">
            <a:alphaModFix/>
          </a:blip>
          <a:srcRect b="0" l="0" r="0" t="0"/>
          <a:stretch/>
        </p:blipFill>
        <p:spPr>
          <a:xfrm>
            <a:off x="3029585" y="188595"/>
            <a:ext cx="2876550" cy="3002915"/>
          </a:xfrm>
          <a:prstGeom prst="rect">
            <a:avLst/>
          </a:prstGeom>
          <a:noFill/>
          <a:ln>
            <a:noFill/>
          </a:ln>
        </p:spPr>
      </p:pic>
      <p:pic>
        <p:nvPicPr>
          <p:cNvPr id="213" name="Google Shape;213;p12"/>
          <p:cNvPicPr preferRelativeResize="0"/>
          <p:nvPr/>
        </p:nvPicPr>
        <p:blipFill rotWithShape="1">
          <a:blip r:embed="rId5">
            <a:alphaModFix/>
          </a:blip>
          <a:srcRect b="0" l="0" r="0" t="0"/>
          <a:stretch/>
        </p:blipFill>
        <p:spPr>
          <a:xfrm>
            <a:off x="5148580" y="3343910"/>
            <a:ext cx="3457575" cy="3299800"/>
          </a:xfrm>
          <a:prstGeom prst="rect">
            <a:avLst/>
          </a:prstGeom>
          <a:noFill/>
          <a:ln>
            <a:noFill/>
          </a:ln>
        </p:spPr>
      </p:pic>
      <p:pic>
        <p:nvPicPr>
          <p:cNvPr id="214" name="Google Shape;214;p12"/>
          <p:cNvPicPr preferRelativeResize="0"/>
          <p:nvPr/>
        </p:nvPicPr>
        <p:blipFill rotWithShape="1">
          <a:blip r:embed="rId6">
            <a:alphaModFix/>
          </a:blip>
          <a:srcRect b="0" l="0" r="0" t="0"/>
          <a:stretch/>
        </p:blipFill>
        <p:spPr>
          <a:xfrm>
            <a:off x="6084570" y="188595"/>
            <a:ext cx="2894965" cy="3002915"/>
          </a:xfrm>
          <a:prstGeom prst="rect">
            <a:avLst/>
          </a:prstGeom>
          <a:noFill/>
          <a:ln>
            <a:noFill/>
          </a:ln>
        </p:spPr>
      </p:pic>
      <p:pic>
        <p:nvPicPr>
          <p:cNvPr id="215" name="Google Shape;215;p12"/>
          <p:cNvPicPr preferRelativeResize="0"/>
          <p:nvPr/>
        </p:nvPicPr>
        <p:blipFill rotWithShape="1">
          <a:blip r:embed="rId7">
            <a:alphaModFix/>
          </a:blip>
          <a:srcRect b="0" l="0" r="0" t="0"/>
          <a:stretch/>
        </p:blipFill>
        <p:spPr>
          <a:xfrm>
            <a:off x="683895" y="3357245"/>
            <a:ext cx="4048125" cy="33343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3"/>
          <p:cNvSpPr txBox="1"/>
          <p:nvPr/>
        </p:nvSpPr>
        <p:spPr>
          <a:xfrm>
            <a:off x="486410" y="285750"/>
            <a:ext cx="8272780" cy="3469005"/>
          </a:xfrm>
          <a:prstGeom prst="rect">
            <a:avLst/>
          </a:prstGeom>
          <a:noFill/>
          <a:ln>
            <a:noFill/>
          </a:ln>
        </p:spPr>
        <p:txBody>
          <a:bodyPr anchorCtr="0" anchor="t" bIns="45700" lIns="91425" spcFirstLastPara="1" rIns="91425" wrap="square" tIns="45700">
            <a:noAutofit/>
          </a:bodyPr>
          <a:lstStyle/>
          <a:p>
            <a:pPr indent="0" lvl="0" marL="0" marR="0" rtl="0" algn="ctr">
              <a:lnSpc>
                <a:spcPct val="113000"/>
              </a:lnSpc>
              <a:spcBef>
                <a:spcPts val="0"/>
              </a:spcBef>
              <a:spcAft>
                <a:spcPts val="0"/>
              </a:spcAft>
              <a:buClr>
                <a:srgbClr val="C00000"/>
              </a:buClr>
              <a:buSzPts val="2000"/>
              <a:buFont typeface="Times New Roman"/>
              <a:buNone/>
            </a:pPr>
            <a:r>
              <a:rPr b="1" i="0" lang="ru-RU" sz="2000" u="none">
                <a:solidFill>
                  <a:srgbClr val="C00000"/>
                </a:solidFill>
                <a:latin typeface="Times New Roman"/>
                <a:ea typeface="Times New Roman"/>
                <a:cs typeface="Times New Roman"/>
                <a:sym typeface="Times New Roman"/>
              </a:rPr>
              <a:t>«Национальные костюмы»</a:t>
            </a:r>
            <a:endParaRPr b="1" i="0" sz="2000" u="none">
              <a:solidFill>
                <a:srgbClr val="C00000"/>
              </a:solidFill>
              <a:latin typeface="Times New Roman"/>
              <a:ea typeface="Times New Roman"/>
              <a:cs typeface="Times New Roman"/>
              <a:sym typeface="Times New Roman"/>
            </a:endParaRPr>
          </a:p>
          <a:p>
            <a:pPr indent="0" lvl="0" marL="0" marR="0" rtl="0" algn="just">
              <a:lnSpc>
                <a:spcPct val="114000"/>
              </a:lnSpc>
              <a:spcBef>
                <a:spcPts val="0"/>
              </a:spcBef>
              <a:spcAft>
                <a:spcPts val="0"/>
              </a:spcAft>
              <a:buClr>
                <a:schemeClr val="lt1"/>
              </a:buClr>
              <a:buSzPts val="1600"/>
              <a:buFont typeface="Times New Roman"/>
              <a:buNone/>
            </a:pPr>
            <a:r>
              <a:t/>
            </a:r>
            <a:endParaRPr b="0" i="0" sz="1600" u="none">
              <a:solidFill>
                <a:schemeClr val="dk1"/>
              </a:solidFill>
              <a:latin typeface="Times New Roman"/>
              <a:ea typeface="Times New Roman"/>
              <a:cs typeface="Times New Roman"/>
              <a:sym typeface="Times New Roman"/>
            </a:endParaRPr>
          </a:p>
          <a:p>
            <a:pPr indent="0" lvl="0" marL="0" marR="0" rtl="0" algn="just">
              <a:lnSpc>
                <a:spcPct val="114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В Оренбургской области живут прекрасные люди разных национальностей. В  группе</a:t>
            </a:r>
            <a:r>
              <a:rPr b="1" i="0" lang="ru-RU" sz="1600" u="none">
                <a:solidFill>
                  <a:schemeClr val="dk1"/>
                </a:solidFill>
                <a:latin typeface="Times New Roman"/>
                <a:ea typeface="Times New Roman"/>
                <a:cs typeface="Times New Roman"/>
                <a:sym typeface="Times New Roman"/>
              </a:rPr>
              <a:t> - </a:t>
            </a:r>
            <a:r>
              <a:rPr b="0" i="0" lang="ru-RU" sz="1600" u="none">
                <a:solidFill>
                  <a:schemeClr val="dk1"/>
                </a:solidFill>
                <a:latin typeface="Times New Roman"/>
                <a:ea typeface="Times New Roman"/>
                <a:cs typeface="Times New Roman"/>
                <a:sym typeface="Times New Roman"/>
              </a:rPr>
              <a:t>30 %  воспитанников разных национальностей: казахи, таджики. Создав экспозицию в мини-музее: «Национальные костюмы», педагоги группы познакомили детей с национальными костюмами народов Оренбуржья, преследуя цель: формировать у детей представления о разных национальностях, населяющих Оренбуржье; познакомить с основными особенностями национальной одежды. Дети разных национальностей должны иметь представление о культуре, быте, жизни другого народа, доступное их возрасту. После рассказа о национальных костюмах просим воспитанников повторить названия одежды, ее частей; высказать своё мнение о понравившемся костюме. Дети с удовольствием раскрашивают раскраски с национальными костюмами.</a:t>
            </a:r>
            <a:endParaRPr/>
          </a:p>
          <a:p>
            <a:pPr indent="0" lvl="0" marL="0" marR="0" rtl="0" algn="l">
              <a:lnSpc>
                <a:spcPct val="114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В экспозиции представлены: национальные русские, таджикские, казахские костюмы, тюбетейки, обувь. Активное участие в создании экспозиции приняли родители.</a:t>
            </a:r>
            <a:endParaRPr/>
          </a:p>
          <a:p>
            <a:pPr indent="0" lvl="0" marL="0" marR="0" rtl="0" algn="l">
              <a:lnSpc>
                <a:spcPct val="114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В перспективе</a:t>
            </a:r>
            <a:r>
              <a:rPr b="1" i="0" lang="ru-RU" sz="1600" u="none">
                <a:solidFill>
                  <a:schemeClr val="dk1"/>
                </a:solidFill>
                <a:latin typeface="Times New Roman"/>
                <a:ea typeface="Times New Roman"/>
                <a:cs typeface="Times New Roman"/>
                <a:sym typeface="Times New Roman"/>
              </a:rPr>
              <a:t> - </a:t>
            </a:r>
            <a:r>
              <a:rPr b="0" i="0" lang="ru-RU" sz="1600" u="none">
                <a:solidFill>
                  <a:schemeClr val="dk1"/>
                </a:solidFill>
                <a:latin typeface="Times New Roman"/>
                <a:ea typeface="Times New Roman"/>
                <a:cs typeface="Times New Roman"/>
                <a:sym typeface="Times New Roman"/>
              </a:rPr>
              <a:t>разучить  с детьми национальные подвижные игры</a:t>
            </a:r>
            <a:r>
              <a:rPr b="0" i="1" lang="ru-RU" sz="1600" u="none">
                <a:solidFill>
                  <a:schemeClr val="dk1"/>
                </a:solidFill>
                <a:latin typeface="Times New Roman"/>
                <a:ea typeface="Times New Roman"/>
                <a:cs typeface="Times New Roman"/>
                <a:sym typeface="Times New Roman"/>
              </a:rPr>
              <a:t> (имеется картотека подвижных игр)</a:t>
            </a:r>
            <a:r>
              <a:rPr b="0" i="0" lang="ru-RU" sz="1600" u="none">
                <a:solidFill>
                  <a:schemeClr val="dk1"/>
                </a:solidFill>
                <a:latin typeface="Times New Roman"/>
                <a:ea typeface="Times New Roman"/>
                <a:cs typeface="Times New Roman"/>
                <a:sym typeface="Times New Roman"/>
              </a:rPr>
              <a:t> , создать альбом «Национальные костюмы Оренбургской области ».</a:t>
            </a:r>
            <a:endParaRPr/>
          </a:p>
        </p:txBody>
      </p:sp>
      <p:pic>
        <p:nvPicPr>
          <p:cNvPr descr="Picture background" id="221" name="Google Shape;221;p13"/>
          <p:cNvPicPr preferRelativeResize="0"/>
          <p:nvPr/>
        </p:nvPicPr>
        <p:blipFill rotWithShape="1">
          <a:blip r:embed="rId3">
            <a:alphaModFix/>
          </a:blip>
          <a:srcRect b="0" l="8438" r="13686" t="0"/>
          <a:stretch/>
        </p:blipFill>
        <p:spPr>
          <a:xfrm>
            <a:off x="6644005" y="5143500"/>
            <a:ext cx="1054100" cy="1457325"/>
          </a:xfrm>
          <a:prstGeom prst="rect">
            <a:avLst/>
          </a:prstGeom>
          <a:noFill/>
          <a:ln>
            <a:noFill/>
          </a:ln>
        </p:spPr>
      </p:pic>
      <p:pic>
        <p:nvPicPr>
          <p:cNvPr descr="Picture background" id="222" name="Google Shape;222;p13"/>
          <p:cNvPicPr preferRelativeResize="0"/>
          <p:nvPr/>
        </p:nvPicPr>
        <p:blipFill rotWithShape="1">
          <a:blip r:embed="rId4">
            <a:alphaModFix/>
          </a:blip>
          <a:srcRect b="0" l="17406" r="12969" t="0"/>
          <a:stretch/>
        </p:blipFill>
        <p:spPr>
          <a:xfrm>
            <a:off x="3924300" y="5143500"/>
            <a:ext cx="942975" cy="1428750"/>
          </a:xfrm>
          <a:prstGeom prst="rect">
            <a:avLst/>
          </a:prstGeom>
          <a:noFill/>
          <a:ln>
            <a:noFill/>
          </a:ln>
        </p:spPr>
      </p:pic>
      <p:pic>
        <p:nvPicPr>
          <p:cNvPr descr="Picture background" id="223" name="Google Shape;223;p13"/>
          <p:cNvPicPr preferRelativeResize="0"/>
          <p:nvPr/>
        </p:nvPicPr>
        <p:blipFill rotWithShape="1">
          <a:blip r:embed="rId5">
            <a:alphaModFix/>
          </a:blip>
          <a:srcRect b="-5355" l="11962" r="16267" t="13742"/>
          <a:stretch/>
        </p:blipFill>
        <p:spPr>
          <a:xfrm>
            <a:off x="1143000" y="5143500"/>
            <a:ext cx="962025" cy="15595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4"/>
          <p:cNvPicPr preferRelativeResize="0"/>
          <p:nvPr/>
        </p:nvPicPr>
        <p:blipFill rotWithShape="1">
          <a:blip r:embed="rId3">
            <a:alphaModFix/>
          </a:blip>
          <a:srcRect b="0" l="0" r="0" t="0"/>
          <a:stretch/>
        </p:blipFill>
        <p:spPr>
          <a:xfrm>
            <a:off x="714348" y="1857364"/>
            <a:ext cx="3533453" cy="4214842"/>
          </a:xfrm>
          <a:prstGeom prst="rect">
            <a:avLst/>
          </a:prstGeom>
          <a:noFill/>
          <a:ln cap="flat" cmpd="sng" w="38100">
            <a:solidFill>
              <a:schemeClr val="lt1"/>
            </a:solidFill>
            <a:prstDash val="solid"/>
            <a:round/>
            <a:headEnd len="sm" w="sm" type="none"/>
            <a:tailEnd len="sm" w="sm" type="none"/>
          </a:ln>
        </p:spPr>
      </p:pic>
      <p:pic>
        <p:nvPicPr>
          <p:cNvPr id="229" name="Google Shape;229;p14"/>
          <p:cNvPicPr preferRelativeResize="0"/>
          <p:nvPr/>
        </p:nvPicPr>
        <p:blipFill rotWithShape="1">
          <a:blip r:embed="rId4">
            <a:alphaModFix/>
          </a:blip>
          <a:srcRect b="0" l="0" r="0" t="0"/>
          <a:stretch/>
        </p:blipFill>
        <p:spPr>
          <a:xfrm>
            <a:off x="5000628" y="1857364"/>
            <a:ext cx="3286148" cy="4214842"/>
          </a:xfrm>
          <a:prstGeom prst="rect">
            <a:avLst/>
          </a:prstGeom>
          <a:noFill/>
          <a:ln cap="flat" cmpd="sng" w="38100">
            <a:solidFill>
              <a:schemeClr val="lt1"/>
            </a:solidFill>
            <a:prstDash val="solid"/>
            <a:round/>
            <a:headEnd len="sm" w="sm" type="none"/>
            <a:tailEnd len="sm" w="sm" type="none"/>
          </a:ln>
        </p:spPr>
      </p:pic>
      <p:sp>
        <p:nvSpPr>
          <p:cNvPr id="230" name="Google Shape;230;p14"/>
          <p:cNvSpPr/>
          <p:nvPr/>
        </p:nvSpPr>
        <p:spPr>
          <a:xfrm>
            <a:off x="0" y="0"/>
            <a:ext cx="229550"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FF"/>
              </a:buClr>
              <a:buSzPts val="1400"/>
              <a:buFont typeface="Times New Roman"/>
              <a:buNone/>
            </a:pPr>
            <a:r>
              <a:rPr b="1" i="1" lang="ru-RU" sz="1400" u="none" cap="none" strike="noStrike">
                <a:solidFill>
                  <a:srgbClr val="0000FF"/>
                </a:solidFill>
                <a:latin typeface="Times New Roman"/>
                <a:ea typeface="Times New Roman"/>
                <a:cs typeface="Times New Roman"/>
                <a:sym typeface="Times New Roman"/>
              </a:rPr>
              <a:t> </a:t>
            </a:r>
            <a:endParaRPr b="0" i="0" sz="1800" u="none" cap="none" strike="noStrike">
              <a:solidFill>
                <a:schemeClr val="dk1"/>
              </a:solidFill>
              <a:latin typeface="Arial"/>
              <a:ea typeface="Arial"/>
              <a:cs typeface="Arial"/>
              <a:sym typeface="Arial"/>
            </a:endParaRPr>
          </a:p>
        </p:txBody>
      </p:sp>
      <p:sp>
        <p:nvSpPr>
          <p:cNvPr id="231" name="Google Shape;231;p14"/>
          <p:cNvSpPr/>
          <p:nvPr/>
        </p:nvSpPr>
        <p:spPr>
          <a:xfrm>
            <a:off x="285720" y="142852"/>
            <a:ext cx="8715436" cy="83099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FF"/>
              </a:buClr>
              <a:buSzPts val="1400"/>
              <a:buFont typeface="Times New Roman"/>
              <a:buNone/>
            </a:pPr>
            <a:r>
              <a:rPr b="1" i="1" lang="ru-RU" sz="1400" u="none" cap="none" strike="noStrike">
                <a:solidFill>
                  <a:srgbClr val="0000FF"/>
                </a:solidFill>
                <a:latin typeface="Times New Roman"/>
                <a:ea typeface="Times New Roman"/>
                <a:cs typeface="Times New Roman"/>
                <a:sym typeface="Times New Roman"/>
              </a:rPr>
              <a:t>                                                              </a:t>
            </a:r>
            <a:r>
              <a:rPr b="1" i="1" lang="ru-RU" sz="1600" u="none" cap="none" strike="noStrike">
                <a:solidFill>
                  <a:srgbClr val="0000FF"/>
                </a:solidFill>
                <a:latin typeface="Times New Roman"/>
                <a:ea typeface="Times New Roman"/>
                <a:cs typeface="Times New Roman"/>
                <a:sym typeface="Times New Roman"/>
              </a:rPr>
              <a:t> Таджикский народный костюм</a:t>
            </a:r>
            <a:endParaRPr/>
          </a:p>
          <a:p>
            <a:pPr indent="0" lvl="0" marL="0" marR="0" rtl="0" algn="l">
              <a:lnSpc>
                <a:spcPct val="100000"/>
              </a:lnSpc>
              <a:spcBef>
                <a:spcPts val="0"/>
              </a:spcBef>
              <a:spcAft>
                <a:spcPts val="0"/>
              </a:spcAft>
              <a:buClr>
                <a:schemeClr val="lt1"/>
              </a:buClr>
              <a:buSzPts val="1600"/>
              <a:buFont typeface="Times New Roman"/>
              <a:buNone/>
            </a:pPr>
            <a:r>
              <a:t/>
            </a:r>
            <a:endParaRPr b="1" i="1" sz="1600" u="non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FF"/>
              </a:buClr>
              <a:buSzPts val="1600"/>
              <a:buFont typeface="Times New Roman"/>
              <a:buNone/>
            </a:pPr>
            <a:r>
              <a:rPr b="1" i="1" lang="ru-RU" sz="1600" u="none" cap="none" strike="noStrike">
                <a:solidFill>
                  <a:srgbClr val="0000FF"/>
                </a:solidFill>
                <a:latin typeface="Times New Roman"/>
                <a:ea typeface="Times New Roman"/>
                <a:cs typeface="Times New Roman"/>
                <a:sym typeface="Times New Roman"/>
              </a:rPr>
              <a:t> </a:t>
            </a:r>
            <a:endParaRPr b="1" i="0" sz="1600" u="none" cap="none" strike="noStrike">
              <a:solidFill>
                <a:schemeClr val="dk1"/>
              </a:solidFill>
              <a:latin typeface="Arial"/>
              <a:ea typeface="Arial"/>
              <a:cs typeface="Arial"/>
              <a:sym typeface="Arial"/>
            </a:endParaRPr>
          </a:p>
        </p:txBody>
      </p:sp>
      <p:sp>
        <p:nvSpPr>
          <p:cNvPr id="232" name="Google Shape;232;p14"/>
          <p:cNvSpPr/>
          <p:nvPr/>
        </p:nvSpPr>
        <p:spPr>
          <a:xfrm>
            <a:off x="357158" y="500042"/>
            <a:ext cx="8572560" cy="52322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111111"/>
              </a:buClr>
              <a:buSzPts val="1400"/>
              <a:buFont typeface="Times New Roman"/>
              <a:buNone/>
            </a:pPr>
            <a:r>
              <a:rPr b="0" i="0" lang="ru-RU" sz="1400" u="none" cap="none" strike="noStrike">
                <a:solidFill>
                  <a:srgbClr val="111111"/>
                </a:solidFill>
                <a:latin typeface="Times New Roman"/>
                <a:ea typeface="Times New Roman"/>
                <a:cs typeface="Times New Roman"/>
                <a:sym typeface="Times New Roman"/>
              </a:rPr>
              <a:t>Женский костюм составляли платье  с оборками, украшенное вышивкой; под платье надевали шаровары.</a:t>
            </a:r>
            <a:endParaRPr/>
          </a:p>
          <a:p>
            <a:pPr indent="0" lvl="0" marL="0" marR="0" rtl="0" algn="l">
              <a:lnSpc>
                <a:spcPct val="100000"/>
              </a:lnSpc>
              <a:spcBef>
                <a:spcPts val="0"/>
              </a:spcBef>
              <a:spcAft>
                <a:spcPts val="0"/>
              </a:spcAft>
              <a:buClr>
                <a:srgbClr val="111111"/>
              </a:buClr>
              <a:buSzPts val="1400"/>
              <a:buFont typeface="Times New Roman"/>
              <a:buNone/>
            </a:pPr>
            <a:r>
              <a:rPr b="0" i="0" lang="ru-RU" sz="1400" u="none">
                <a:solidFill>
                  <a:srgbClr val="111111"/>
                </a:solidFill>
                <a:latin typeface="Times New Roman"/>
                <a:ea typeface="Times New Roman"/>
                <a:cs typeface="Times New Roman"/>
                <a:sym typeface="Times New Roman"/>
              </a:rPr>
              <a:t>На свадьбу невеста надевала «корону», украшенную камнями, бусами…</a:t>
            </a:r>
            <a:r>
              <a:rPr b="0" i="0" lang="ru-RU" sz="1400" u="none" cap="none" strike="noStrike">
                <a:solidFill>
                  <a:srgbClr val="111111"/>
                </a:solidFill>
                <a:latin typeface="Times New Roman"/>
                <a:ea typeface="Times New Roman"/>
                <a:cs typeface="Times New Roman"/>
                <a:sym typeface="Times New Roman"/>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5"/>
          <p:cNvPicPr preferRelativeResize="0"/>
          <p:nvPr/>
        </p:nvPicPr>
        <p:blipFill rotWithShape="1">
          <a:blip r:embed="rId3">
            <a:alphaModFix/>
          </a:blip>
          <a:srcRect b="0" l="0" r="0" t="0"/>
          <a:stretch/>
        </p:blipFill>
        <p:spPr>
          <a:xfrm>
            <a:off x="857224" y="1714488"/>
            <a:ext cx="3638550" cy="4656455"/>
          </a:xfrm>
          <a:prstGeom prst="rect">
            <a:avLst/>
          </a:prstGeom>
          <a:noFill/>
          <a:ln cap="flat" cmpd="sng" w="38100">
            <a:solidFill>
              <a:schemeClr val="lt1"/>
            </a:solidFill>
            <a:prstDash val="solid"/>
            <a:round/>
            <a:headEnd len="sm" w="sm" type="none"/>
            <a:tailEnd len="sm" w="sm" type="none"/>
          </a:ln>
        </p:spPr>
      </p:pic>
      <p:pic>
        <p:nvPicPr>
          <p:cNvPr id="238" name="Google Shape;238;p15"/>
          <p:cNvPicPr preferRelativeResize="0"/>
          <p:nvPr/>
        </p:nvPicPr>
        <p:blipFill rotWithShape="1">
          <a:blip r:embed="rId4">
            <a:alphaModFix/>
          </a:blip>
          <a:srcRect b="0" l="0" r="0" t="0"/>
          <a:stretch/>
        </p:blipFill>
        <p:spPr>
          <a:xfrm>
            <a:off x="5071744" y="1700530"/>
            <a:ext cx="3286470" cy="4585990"/>
          </a:xfrm>
          <a:prstGeom prst="rect">
            <a:avLst/>
          </a:prstGeom>
          <a:noFill/>
          <a:ln cap="flat" cmpd="sng" w="38100">
            <a:solidFill>
              <a:schemeClr val="lt1"/>
            </a:solidFill>
            <a:prstDash val="solid"/>
            <a:round/>
            <a:headEnd len="sm" w="sm" type="none"/>
            <a:tailEnd len="sm" w="sm" type="none"/>
          </a:ln>
        </p:spPr>
      </p:pic>
      <p:sp>
        <p:nvSpPr>
          <p:cNvPr id="239" name="Google Shape;239;p15"/>
          <p:cNvSpPr/>
          <p:nvPr/>
        </p:nvSpPr>
        <p:spPr>
          <a:xfrm>
            <a:off x="142875" y="285115"/>
            <a:ext cx="8787130" cy="10071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1400"/>
              <a:buFont typeface="Times New Roman"/>
              <a:buNone/>
            </a:pPr>
            <a:r>
              <a:rPr b="1" i="1" lang="ru-RU" sz="1400" u="none" cap="none" strike="noStrike">
                <a:solidFill>
                  <a:srgbClr val="0000FF"/>
                </a:solidFill>
                <a:latin typeface="Times New Roman"/>
                <a:ea typeface="Times New Roman"/>
                <a:cs typeface="Times New Roman"/>
                <a:sym typeface="Times New Roman"/>
              </a:rPr>
              <a:t>             </a:t>
            </a:r>
            <a:r>
              <a:rPr b="1" i="1" lang="ru-RU" sz="1600" u="none" cap="none" strike="noStrike">
                <a:solidFill>
                  <a:srgbClr val="0000FF"/>
                </a:solidFill>
                <a:latin typeface="Times New Roman"/>
                <a:ea typeface="Times New Roman"/>
                <a:cs typeface="Times New Roman"/>
                <a:sym typeface="Times New Roman"/>
              </a:rPr>
              <a:t>Казахский народный костюм</a:t>
            </a:r>
            <a:endParaRPr/>
          </a:p>
          <a:p>
            <a:pPr indent="0" lvl="0" marL="0" marR="0" rtl="0" algn="ctr">
              <a:lnSpc>
                <a:spcPct val="100000"/>
              </a:lnSpc>
              <a:spcBef>
                <a:spcPts val="0"/>
              </a:spcBef>
              <a:spcAft>
                <a:spcPts val="0"/>
              </a:spcAft>
              <a:buClr>
                <a:schemeClr val="lt1"/>
              </a:buClr>
              <a:buSzPts val="1200"/>
              <a:buFont typeface="Times New Roman"/>
              <a:buNone/>
            </a:pPr>
            <a:r>
              <a:t/>
            </a:r>
            <a:endParaRPr b="1" i="0" sz="12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111111"/>
              </a:buClr>
              <a:buSzPts val="1400"/>
              <a:buFont typeface="Times New Roman"/>
              <a:buNone/>
            </a:pPr>
            <a:r>
              <a:rPr b="0" i="0" lang="ru-RU" sz="1400" u="none" cap="none" strike="noStrike">
                <a:solidFill>
                  <a:srgbClr val="111111"/>
                </a:solidFill>
                <a:latin typeface="Times New Roman"/>
                <a:ea typeface="Times New Roman"/>
                <a:cs typeface="Times New Roman"/>
                <a:sym typeface="Times New Roman"/>
              </a:rPr>
              <a:t>Мужской костюм казахов состоял из рубахи, штанов и бешмета. Верхняя </a:t>
            </a:r>
            <a:r>
              <a:rPr b="1" i="0" lang="ru-RU" sz="1400" u="none" cap="none" strike="noStrike">
                <a:solidFill>
                  <a:srgbClr val="111111"/>
                </a:solidFill>
                <a:latin typeface="Times New Roman"/>
                <a:ea typeface="Times New Roman"/>
                <a:cs typeface="Times New Roman"/>
                <a:sym typeface="Times New Roman"/>
              </a:rPr>
              <a:t>одежда казахов это халат</a:t>
            </a:r>
            <a:r>
              <a:rPr b="0" i="0" lang="ru-RU" sz="1400" u="none" cap="none" strike="noStrike">
                <a:solidFill>
                  <a:srgbClr val="111111"/>
                </a:solidFill>
                <a:latin typeface="Times New Roman"/>
                <a:ea typeface="Times New Roman"/>
                <a:cs typeface="Times New Roman"/>
                <a:sym typeface="Times New Roman"/>
              </a:rPr>
              <a:t>, </a:t>
            </a:r>
            <a:endParaRPr/>
          </a:p>
          <a:p>
            <a:pPr indent="0" lvl="0" marL="0" marR="0" rtl="0" algn="just">
              <a:lnSpc>
                <a:spcPct val="100000"/>
              </a:lnSpc>
              <a:spcBef>
                <a:spcPts val="0"/>
              </a:spcBef>
              <a:spcAft>
                <a:spcPts val="0"/>
              </a:spcAft>
              <a:buClr>
                <a:srgbClr val="111111"/>
              </a:buClr>
              <a:buSzPts val="1400"/>
              <a:buFont typeface="Times New Roman"/>
              <a:buNone/>
            </a:pPr>
            <a:r>
              <a:rPr b="0" i="0" lang="ru-RU" sz="1400" u="none" cap="none" strike="noStrike">
                <a:solidFill>
                  <a:srgbClr val="111111"/>
                </a:solidFill>
                <a:latin typeface="Times New Roman"/>
                <a:ea typeface="Times New Roman"/>
                <a:cs typeface="Times New Roman"/>
                <a:sym typeface="Times New Roman"/>
              </a:rPr>
              <a:t>который подвязывался кожаным поясом. Головным убором мужчин является маленькая шапочка-тюбетейка.  </a:t>
            </a:r>
            <a:endParaRPr/>
          </a:p>
          <a:p>
            <a:pPr indent="0" lvl="0" marL="0" marR="0" rtl="0" algn="just">
              <a:lnSpc>
                <a:spcPct val="100000"/>
              </a:lnSpc>
              <a:spcBef>
                <a:spcPts val="0"/>
              </a:spcBef>
              <a:spcAft>
                <a:spcPts val="0"/>
              </a:spcAft>
              <a:buClr>
                <a:srgbClr val="111111"/>
              </a:buClr>
              <a:buSzPts val="1400"/>
              <a:buFont typeface="Times New Roman"/>
              <a:buNone/>
            </a:pPr>
            <a:r>
              <a:rPr b="0" i="0" lang="ru-RU" sz="1400" u="none" cap="none" strike="noStrike">
                <a:solidFill>
                  <a:srgbClr val="111111"/>
                </a:solidFill>
                <a:latin typeface="Times New Roman"/>
                <a:ea typeface="Times New Roman"/>
                <a:cs typeface="Times New Roman"/>
                <a:sym typeface="Times New Roman"/>
              </a:rPr>
              <a:t>Женская </a:t>
            </a:r>
            <a:r>
              <a:rPr b="1" i="0" lang="ru-RU" sz="1400" u="none" cap="none" strike="noStrike">
                <a:solidFill>
                  <a:srgbClr val="111111"/>
                </a:solidFill>
                <a:latin typeface="Times New Roman"/>
                <a:ea typeface="Times New Roman"/>
                <a:cs typeface="Times New Roman"/>
                <a:sym typeface="Times New Roman"/>
              </a:rPr>
              <a:t>одежда</a:t>
            </a:r>
            <a:r>
              <a:rPr b="0" i="0" lang="ru-RU" sz="1400" u="none" cap="none" strike="noStrike">
                <a:solidFill>
                  <a:srgbClr val="111111"/>
                </a:solidFill>
                <a:latin typeface="Times New Roman"/>
                <a:ea typeface="Times New Roman"/>
                <a:cs typeface="Times New Roman"/>
                <a:sym typeface="Times New Roman"/>
              </a:rPr>
              <a:t> состояла из рубахи и платья. Женщины носили головной убор в виде капюшона из шелковой ткани.</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16"/>
          <p:cNvPicPr preferRelativeResize="0"/>
          <p:nvPr/>
        </p:nvPicPr>
        <p:blipFill rotWithShape="1">
          <a:blip r:embed="rId3">
            <a:alphaModFix/>
          </a:blip>
          <a:srcRect b="0" l="8378" r="18445" t="0"/>
          <a:stretch/>
        </p:blipFill>
        <p:spPr>
          <a:xfrm>
            <a:off x="5214942" y="1785926"/>
            <a:ext cx="3286148" cy="4429156"/>
          </a:xfrm>
          <a:prstGeom prst="rect">
            <a:avLst/>
          </a:prstGeom>
          <a:noFill/>
          <a:ln cap="flat" cmpd="sng" w="57150">
            <a:solidFill>
              <a:schemeClr val="lt1"/>
            </a:solidFill>
            <a:prstDash val="solid"/>
            <a:round/>
            <a:headEnd len="sm" w="sm" type="none"/>
            <a:tailEnd len="sm" w="sm" type="none"/>
          </a:ln>
        </p:spPr>
      </p:pic>
      <p:sp>
        <p:nvSpPr>
          <p:cNvPr id="245" name="Google Shape;245;p16"/>
          <p:cNvSpPr/>
          <p:nvPr/>
        </p:nvSpPr>
        <p:spPr>
          <a:xfrm>
            <a:off x="2998043" y="285728"/>
            <a:ext cx="31479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800"/>
              <a:buFont typeface="Times New Roman"/>
              <a:buNone/>
            </a:pPr>
            <a:r>
              <a:rPr b="1" i="1" lang="ru-RU" sz="1800" u="none">
                <a:solidFill>
                  <a:srgbClr val="0000FF"/>
                </a:solidFill>
                <a:latin typeface="Times New Roman"/>
                <a:ea typeface="Times New Roman"/>
                <a:cs typeface="Times New Roman"/>
                <a:sym typeface="Times New Roman"/>
              </a:rPr>
              <a:t>Русский народный костюм</a:t>
            </a:r>
            <a:endParaRPr b="0" i="0" sz="1800" u="none">
              <a:solidFill>
                <a:schemeClr val="lt1"/>
              </a:solidFill>
              <a:latin typeface="Arial"/>
              <a:ea typeface="Arial"/>
              <a:cs typeface="Arial"/>
              <a:sym typeface="Arial"/>
            </a:endParaRPr>
          </a:p>
        </p:txBody>
      </p:sp>
      <p:sp>
        <p:nvSpPr>
          <p:cNvPr id="246" name="Google Shape;246;p16"/>
          <p:cNvSpPr txBox="1"/>
          <p:nvPr/>
        </p:nvSpPr>
        <p:spPr>
          <a:xfrm>
            <a:off x="292100" y="619760"/>
            <a:ext cx="8503285" cy="88519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Это традиционная национальная одежда, которая отличалась в зависимости от региона. Для женского костюма характерны, например:</a:t>
            </a:r>
            <a:endParaRPr/>
          </a:p>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Сорочица, нижняя рубаха. Это наиболее простой вариант вещи. По подолу она часто украшалась вышивкой. </a:t>
            </a:r>
            <a:endParaRPr/>
          </a:p>
          <a:p>
            <a:pPr indent="0" lvl="0" marL="0" marR="0" rtl="0" algn="just">
              <a:lnSpc>
                <a:spcPct val="100000"/>
              </a:lnSpc>
              <a:spcBef>
                <a:spcPts val="0"/>
              </a:spcBef>
              <a:spcAft>
                <a:spcPts val="0"/>
              </a:spcAft>
              <a:buClr>
                <a:schemeClr val="dk1"/>
              </a:buClr>
              <a:buSzPts val="1600"/>
              <a:buFont typeface="Times New Roman"/>
              <a:buNone/>
            </a:pPr>
            <a:r>
              <a:rPr b="1" i="0" lang="ru-RU" sz="1600" u="none">
                <a:solidFill>
                  <a:schemeClr val="dk1"/>
                </a:solidFill>
                <a:latin typeface="Times New Roman"/>
                <a:ea typeface="Times New Roman"/>
                <a:cs typeface="Times New Roman"/>
                <a:sym typeface="Times New Roman"/>
              </a:rPr>
              <a:t>Сарафан </a:t>
            </a:r>
            <a:r>
              <a:rPr b="0" i="0" lang="ru-RU" sz="1600" u="none">
                <a:solidFill>
                  <a:schemeClr val="dk1"/>
                </a:solidFill>
                <a:latin typeface="Times New Roman"/>
                <a:ea typeface="Times New Roman"/>
                <a:cs typeface="Times New Roman"/>
                <a:sym typeface="Times New Roman"/>
              </a:rPr>
              <a:t>- расшитое платье. </a:t>
            </a:r>
            <a:endParaRPr/>
          </a:p>
        </p:txBody>
      </p:sp>
      <p:pic>
        <p:nvPicPr>
          <p:cNvPr id="247" name="Google Shape;247;p16"/>
          <p:cNvPicPr preferRelativeResize="0"/>
          <p:nvPr/>
        </p:nvPicPr>
        <p:blipFill rotWithShape="1">
          <a:blip r:embed="rId4">
            <a:alphaModFix/>
          </a:blip>
          <a:srcRect b="0" l="0" r="0" t="0"/>
          <a:stretch/>
        </p:blipFill>
        <p:spPr>
          <a:xfrm>
            <a:off x="395895" y="2060888"/>
            <a:ext cx="4000528" cy="3000396"/>
          </a:xfrm>
          <a:prstGeom prst="rect">
            <a:avLst/>
          </a:prstGeom>
          <a:noFill/>
          <a:ln cap="flat" cmpd="sng" w="38100">
            <a:solidFill>
              <a:schemeClr val="lt1"/>
            </a:solidFill>
            <a:prstDash val="solid"/>
            <a:miter lim="800000"/>
            <a:headEnd len="sm" w="sm" type="none"/>
            <a:tailEnd len="sm" w="sm" type="none"/>
          </a:ln>
        </p:spPr>
      </p:pic>
      <p:pic>
        <p:nvPicPr>
          <p:cNvPr descr="875a8375f91de049494d6073098e8a2f_7a4f29d67eb923e9256d83ce8faaa76c" id="248" name="Google Shape;248;p16"/>
          <p:cNvPicPr preferRelativeResize="0"/>
          <p:nvPr/>
        </p:nvPicPr>
        <p:blipFill rotWithShape="1">
          <a:blip r:embed="rId5">
            <a:alphaModFix/>
          </a:blip>
          <a:srcRect b="0" l="0" r="0" t="0"/>
          <a:stretch/>
        </p:blipFill>
        <p:spPr>
          <a:xfrm>
            <a:off x="394970" y="5229225"/>
            <a:ext cx="1428750" cy="1485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7"/>
          <p:cNvSpPr txBox="1"/>
          <p:nvPr/>
        </p:nvSpPr>
        <p:spPr>
          <a:xfrm>
            <a:off x="285720" y="142852"/>
            <a:ext cx="8537605" cy="3966233"/>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C00000"/>
              </a:buClr>
              <a:buSzPts val="1600"/>
              <a:buFont typeface="Times New Roman"/>
              <a:buNone/>
            </a:pPr>
            <a:r>
              <a:rPr b="1" i="0" lang="ru-RU" sz="1600" u="none">
                <a:solidFill>
                  <a:srgbClr val="C00000"/>
                </a:solidFill>
                <a:latin typeface="Times New Roman"/>
                <a:ea typeface="Times New Roman"/>
                <a:cs typeface="Times New Roman"/>
                <a:sym typeface="Times New Roman"/>
              </a:rPr>
              <a:t>Оренбургский пуховый платок</a:t>
            </a:r>
            <a:endParaRPr/>
          </a:p>
          <a:p>
            <a:pPr indent="0" lvl="0" marL="0" marR="0" rtl="0" algn="just">
              <a:lnSpc>
                <a:spcPct val="100000"/>
              </a:lnSpc>
              <a:spcBef>
                <a:spcPts val="0"/>
              </a:spcBef>
              <a:spcAft>
                <a:spcPts val="0"/>
              </a:spcAft>
              <a:buClr>
                <a:srgbClr val="000000"/>
              </a:buClr>
              <a:buSzPts val="1400"/>
              <a:buFont typeface="Times New Roman"/>
              <a:buNone/>
            </a:pPr>
            <a:r>
              <a:rPr b="0" i="0" lang="ru-RU" sz="1400" u="none">
                <a:solidFill>
                  <a:srgbClr val="000000"/>
                </a:solidFill>
                <a:latin typeface="Times New Roman"/>
                <a:ea typeface="Times New Roman"/>
                <a:cs typeface="Times New Roman"/>
                <a:sym typeface="Times New Roman"/>
              </a:rPr>
              <a:t>О</a:t>
            </a:r>
            <a:r>
              <a:rPr b="0" i="0" lang="ru-RU" sz="1400" u="none">
                <a:solidFill>
                  <a:schemeClr val="dk1"/>
                </a:solidFill>
                <a:latin typeface="Times New Roman"/>
                <a:ea typeface="Times New Roman"/>
                <a:cs typeface="Times New Roman"/>
                <a:sym typeface="Times New Roman"/>
              </a:rPr>
              <a:t>ренбургский платок  - символ нашего края  — ажурный вязаный платок из пуха оренбургских коз, </a:t>
            </a:r>
            <a:r>
              <a:rPr b="0" i="1" lang="ru-RU" sz="1400" u="none">
                <a:solidFill>
                  <a:schemeClr val="dk1"/>
                </a:solidFill>
                <a:latin typeface="Times New Roman"/>
                <a:ea typeface="Times New Roman"/>
                <a:cs typeface="Times New Roman"/>
                <a:sym typeface="Times New Roman"/>
              </a:rPr>
              <a:t>самого тонкого в мире. </a:t>
            </a:r>
            <a:r>
              <a:rPr b="0" i="0" lang="ru-RU" sz="1400" u="none">
                <a:solidFill>
                  <a:schemeClr val="dk1"/>
                </a:solidFill>
                <a:latin typeface="Times New Roman"/>
                <a:ea typeface="Times New Roman"/>
                <a:cs typeface="Times New Roman"/>
                <a:sym typeface="Times New Roman"/>
              </a:rPr>
              <a:t>Оренбургские пуховые платки не имеют себе равных по тонкости работы, оригинальности узора и способности сохранять тепло. Особым изяществом отличаются ажурные платки, так называемые</a:t>
            </a:r>
            <a:r>
              <a:rPr b="1" i="1" lang="ru-RU" sz="1400" u="none">
                <a:solidFill>
                  <a:schemeClr val="dk1"/>
                </a:solidFill>
                <a:latin typeface="Times New Roman"/>
                <a:ea typeface="Times New Roman"/>
                <a:cs typeface="Times New Roman"/>
                <a:sym typeface="Times New Roman"/>
              </a:rPr>
              <a:t> «паутинки»</a:t>
            </a:r>
            <a:r>
              <a:rPr b="0" i="0" lang="ru-RU" sz="1400" u="none">
                <a:solidFill>
                  <a:schemeClr val="dk1"/>
                </a:solidFill>
                <a:latin typeface="Times New Roman"/>
                <a:ea typeface="Times New Roman"/>
                <a:cs typeface="Times New Roman"/>
                <a:sym typeface="Times New Roman"/>
              </a:rPr>
              <a:t>. Несмотря на большой размер, «паутинку» легко можно уложить в скорлупу гусиного яйца или пропустить через обручальное кольцо.  </a:t>
            </a:r>
            <a:endParaRPr/>
          </a:p>
          <a:p>
            <a:pPr indent="0" lvl="0" marL="0" marR="0" rtl="0" algn="just">
              <a:lnSpc>
                <a:spcPct val="114000"/>
              </a:lnSpc>
              <a:spcBef>
                <a:spcPts val="0"/>
              </a:spcBef>
              <a:spcAft>
                <a:spcPts val="0"/>
              </a:spcAft>
              <a:buClr>
                <a:schemeClr val="dk1"/>
              </a:buClr>
              <a:buSzPts val="1400"/>
              <a:buFont typeface="Times New Roman"/>
              <a:buNone/>
            </a:pPr>
            <a:r>
              <a:rPr b="0" i="0" lang="ru-RU" sz="1400" u="none">
                <a:solidFill>
                  <a:schemeClr val="dk1"/>
                </a:solidFill>
                <a:latin typeface="Times New Roman"/>
                <a:ea typeface="Times New Roman"/>
                <a:cs typeface="Times New Roman"/>
                <a:sym typeface="Times New Roman"/>
              </a:rPr>
              <a:t>Оренбургский пуховый </a:t>
            </a:r>
            <a:r>
              <a:rPr b="1" i="1" lang="ru-RU" sz="1400" u="none">
                <a:solidFill>
                  <a:schemeClr val="dk1"/>
                </a:solidFill>
                <a:latin typeface="Times New Roman"/>
                <a:ea typeface="Times New Roman"/>
                <a:cs typeface="Times New Roman"/>
                <a:sym typeface="Times New Roman"/>
              </a:rPr>
              <a:t>палантин</a:t>
            </a:r>
            <a:r>
              <a:rPr b="0" i="0" lang="ru-RU" sz="1400" u="none">
                <a:solidFill>
                  <a:schemeClr val="dk1"/>
                </a:solidFill>
                <a:latin typeface="Times New Roman"/>
                <a:ea typeface="Times New Roman"/>
                <a:cs typeface="Times New Roman"/>
                <a:sym typeface="Times New Roman"/>
              </a:rPr>
              <a:t> – пуховое изделие ажурной вязки, имеющее продолговатую прямоугольную форму в виде шарфа с различными узорами. Можно носить как шарф или изящную накидку на плечи. Века идут, а пуховый платок нужен и сегодня, потому что он несет людям тепло, здоровье бережет. </a:t>
            </a:r>
            <a:endParaRPr/>
          </a:p>
        </p:txBody>
      </p:sp>
      <p:pic>
        <p:nvPicPr>
          <p:cNvPr id="254" name="Google Shape;254;p17"/>
          <p:cNvPicPr preferRelativeResize="0"/>
          <p:nvPr/>
        </p:nvPicPr>
        <p:blipFill rotWithShape="1">
          <a:blip r:embed="rId3">
            <a:alphaModFix/>
          </a:blip>
          <a:srcRect b="0" l="0" r="0" t="25000"/>
          <a:stretch/>
        </p:blipFill>
        <p:spPr>
          <a:xfrm>
            <a:off x="2928926" y="2786058"/>
            <a:ext cx="5143536" cy="3214710"/>
          </a:xfrm>
          <a:prstGeom prst="rect">
            <a:avLst/>
          </a:prstGeom>
          <a:noFill/>
          <a:ln cap="flat" cmpd="sng" w="38100">
            <a:solidFill>
              <a:schemeClr val="lt1"/>
            </a:solidFill>
            <a:prstDash val="solid"/>
            <a:round/>
            <a:headEnd len="sm" w="sm" type="none"/>
            <a:tailEnd len="sm" w="sm" type="none"/>
          </a:ln>
        </p:spPr>
      </p:pic>
      <p:pic>
        <p:nvPicPr>
          <p:cNvPr descr="278" id="255" name="Google Shape;255;p17"/>
          <p:cNvPicPr preferRelativeResize="0"/>
          <p:nvPr/>
        </p:nvPicPr>
        <p:blipFill rotWithShape="1">
          <a:blip r:embed="rId4">
            <a:alphaModFix/>
          </a:blip>
          <a:srcRect b="0" l="0" r="0" t="0"/>
          <a:stretch/>
        </p:blipFill>
        <p:spPr>
          <a:xfrm>
            <a:off x="214282" y="4572008"/>
            <a:ext cx="2050415" cy="19196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8"/>
          <p:cNvSpPr txBox="1"/>
          <p:nvPr/>
        </p:nvSpPr>
        <p:spPr>
          <a:xfrm>
            <a:off x="494665" y="285729"/>
            <a:ext cx="8199755" cy="2828851"/>
          </a:xfrm>
          <a:prstGeom prst="rect">
            <a:avLst/>
          </a:prstGeom>
          <a:noFill/>
          <a:ln>
            <a:noFill/>
          </a:ln>
        </p:spPr>
        <p:txBody>
          <a:bodyPr anchorCtr="0" anchor="t" bIns="45700" lIns="91425" spcFirstLastPara="1" rIns="91425" wrap="square" tIns="45700">
            <a:spAutoFit/>
          </a:bodyPr>
          <a:lstStyle/>
          <a:p>
            <a:pPr indent="0" lvl="0" marL="0" marR="0" rtl="0" algn="just">
              <a:lnSpc>
                <a:spcPct val="114000"/>
              </a:lnSpc>
              <a:spcBef>
                <a:spcPts val="0"/>
              </a:spcBef>
              <a:spcAft>
                <a:spcPts val="0"/>
              </a:spcAft>
              <a:buClr>
                <a:schemeClr val="dk1"/>
              </a:buClr>
              <a:buSzPts val="1400"/>
              <a:buFont typeface="Times New Roman"/>
              <a:buNone/>
            </a:pPr>
            <a:r>
              <a:rPr b="0" i="0" lang="ru-RU" sz="1400" u="none">
                <a:solidFill>
                  <a:schemeClr val="dk1"/>
                </a:solidFill>
                <a:latin typeface="Times New Roman"/>
                <a:ea typeface="Times New Roman"/>
                <a:cs typeface="Times New Roman"/>
                <a:sym typeface="Times New Roman"/>
              </a:rPr>
              <a:t>В наше время ремесло вязания платков и паутинок стало</a:t>
            </a:r>
            <a:r>
              <a:rPr b="0" i="0" lang="ru-RU" sz="1400" u="none">
                <a:solidFill>
                  <a:schemeClr val="dk1"/>
                </a:solidFill>
                <a:latin typeface="Arial"/>
                <a:ea typeface="Arial"/>
                <a:cs typeface="Arial"/>
                <a:sym typeface="Arial"/>
              </a:rPr>
              <a:t> </a:t>
            </a:r>
            <a:r>
              <a:rPr b="0" i="0" lang="ru-RU" sz="1400" u="none">
                <a:solidFill>
                  <a:schemeClr val="dk1"/>
                </a:solidFill>
                <a:latin typeface="Times New Roman"/>
                <a:ea typeface="Times New Roman"/>
                <a:cs typeface="Times New Roman"/>
                <a:sym typeface="Times New Roman"/>
              </a:rPr>
              <a:t>угасать, и педагоги решили создать в группе  экспозицию в   мини-музее: «Оренбургский пуховый платок», которая включает: коллекцию пуховых платков, веретено, клубки, образцы пуха, мультимедийную презентацию «Виды пуховых платков Оренбургского края». В экспозиции мы показали и рассказали детям, как выглядит пуховый платок, из какого материала он связан, о пользе пухового платка. Познакомили воспитанников с историей Оренбургского платка, орудиями труда </a:t>
            </a:r>
            <a:r>
              <a:rPr b="0" i="1" lang="ru-RU" sz="1400" u="none">
                <a:solidFill>
                  <a:schemeClr val="dk1"/>
                </a:solidFill>
                <a:latin typeface="Times New Roman"/>
                <a:ea typeface="Times New Roman"/>
                <a:cs typeface="Times New Roman"/>
                <a:sym typeface="Times New Roman"/>
              </a:rPr>
              <a:t>(веретено, чески, спицы),</a:t>
            </a:r>
            <a:r>
              <a:rPr b="0" i="0" lang="ru-RU" sz="1400" u="none">
                <a:solidFill>
                  <a:schemeClr val="dk1"/>
                </a:solidFill>
                <a:latin typeface="Times New Roman"/>
                <a:ea typeface="Times New Roman"/>
                <a:cs typeface="Times New Roman"/>
                <a:sym typeface="Times New Roman"/>
              </a:rPr>
              <a:t> рассказали, как много труда надо вложить, чтобы связать платок. Мы с детьми рассматриваем узоры на готовых изделиях, различные узоры на фотографиях в альбоме, учимся рисовать и создавать узоры.</a:t>
            </a:r>
            <a:r>
              <a:rPr b="0" i="0" lang="ru-RU" sz="1400" u="none">
                <a:solidFill>
                  <a:schemeClr val="dk1"/>
                </a:solidFill>
                <a:latin typeface="Arial"/>
                <a:ea typeface="Arial"/>
                <a:cs typeface="Arial"/>
                <a:sym typeface="Arial"/>
              </a:rPr>
              <a:t> </a:t>
            </a:r>
            <a:r>
              <a:rPr b="0" i="0" lang="ru-RU" sz="1400" u="none">
                <a:solidFill>
                  <a:schemeClr val="dk1"/>
                </a:solidFill>
                <a:latin typeface="Times New Roman"/>
                <a:ea typeface="Times New Roman"/>
                <a:cs typeface="Times New Roman"/>
                <a:sym typeface="Times New Roman"/>
              </a:rPr>
              <a:t>В перспективе</a:t>
            </a:r>
            <a:r>
              <a:rPr b="1" i="0" lang="ru-RU" sz="1400" u="none">
                <a:solidFill>
                  <a:schemeClr val="dk1"/>
                </a:solidFill>
                <a:latin typeface="Times New Roman"/>
                <a:ea typeface="Times New Roman"/>
                <a:cs typeface="Times New Roman"/>
                <a:sym typeface="Times New Roman"/>
              </a:rPr>
              <a:t>-</a:t>
            </a:r>
            <a:r>
              <a:rPr b="0" i="0" lang="ru-RU" sz="1400" u="none">
                <a:solidFill>
                  <a:schemeClr val="dk1"/>
                </a:solidFill>
                <a:latin typeface="Times New Roman"/>
                <a:ea typeface="Times New Roman"/>
                <a:cs typeface="Times New Roman"/>
                <a:sym typeface="Times New Roman"/>
              </a:rPr>
              <a:t>показать различные виды пряжи, как обрабатывать пух, как из него с помощью веретена прядут нити.</a:t>
            </a:r>
            <a:endParaRPr/>
          </a:p>
          <a:p>
            <a:pPr indent="0" lvl="0" marL="0" marR="0" rtl="0" algn="l">
              <a:lnSpc>
                <a:spcPct val="114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a:t>
            </a:r>
            <a:endParaRPr/>
          </a:p>
        </p:txBody>
      </p:sp>
      <p:pic>
        <p:nvPicPr>
          <p:cNvPr id="261" name="Google Shape;261;p18"/>
          <p:cNvPicPr preferRelativeResize="0"/>
          <p:nvPr/>
        </p:nvPicPr>
        <p:blipFill rotWithShape="1">
          <a:blip r:embed="rId3">
            <a:alphaModFix/>
          </a:blip>
          <a:srcRect b="0" l="0" r="0" t="0"/>
          <a:stretch/>
        </p:blipFill>
        <p:spPr>
          <a:xfrm>
            <a:off x="3286116" y="3357562"/>
            <a:ext cx="2470690" cy="2928958"/>
          </a:xfrm>
          <a:prstGeom prst="rect">
            <a:avLst/>
          </a:prstGeom>
          <a:noFill/>
          <a:ln cap="flat" cmpd="sng" w="38100">
            <a:solidFill>
              <a:schemeClr val="lt1"/>
            </a:solidFill>
            <a:prstDash val="solid"/>
            <a:round/>
            <a:headEnd len="sm" w="sm" type="none"/>
            <a:tailEnd len="sm" w="sm" type="none"/>
          </a:ln>
        </p:spPr>
      </p:pic>
      <p:pic>
        <p:nvPicPr>
          <p:cNvPr id="262" name="Google Shape;262;p18"/>
          <p:cNvPicPr preferRelativeResize="0"/>
          <p:nvPr/>
        </p:nvPicPr>
        <p:blipFill rotWithShape="1">
          <a:blip r:embed="rId4">
            <a:alphaModFix/>
          </a:blip>
          <a:srcRect b="0" l="0" r="0" t="0"/>
          <a:stretch/>
        </p:blipFill>
        <p:spPr>
          <a:xfrm>
            <a:off x="6215074" y="3357562"/>
            <a:ext cx="2507171" cy="2941849"/>
          </a:xfrm>
          <a:prstGeom prst="rect">
            <a:avLst/>
          </a:prstGeom>
          <a:noFill/>
          <a:ln cap="flat" cmpd="sng" w="38100">
            <a:solidFill>
              <a:schemeClr val="lt1"/>
            </a:solidFill>
            <a:prstDash val="solid"/>
            <a:round/>
            <a:headEnd len="sm" w="sm" type="none"/>
            <a:tailEnd len="sm" w="sm" type="none"/>
          </a:ln>
        </p:spPr>
      </p:pic>
      <p:pic>
        <p:nvPicPr>
          <p:cNvPr descr="F:\музей\WIN_20201113_102211.JPG" id="263" name="Google Shape;263;p18"/>
          <p:cNvPicPr preferRelativeResize="0"/>
          <p:nvPr/>
        </p:nvPicPr>
        <p:blipFill rotWithShape="1">
          <a:blip r:embed="rId5">
            <a:alphaModFix/>
          </a:blip>
          <a:srcRect b="0" l="0" r="0" t="0"/>
          <a:stretch/>
        </p:blipFill>
        <p:spPr>
          <a:xfrm>
            <a:off x="357158" y="3357562"/>
            <a:ext cx="2500330" cy="2928958"/>
          </a:xfrm>
          <a:prstGeom prst="rect">
            <a:avLst/>
          </a:prstGeom>
          <a:noFill/>
          <a:ln cap="flat" cmpd="sng" w="38100">
            <a:solidFill>
              <a:schemeClr val="accent3"/>
            </a:solidFill>
            <a:prstDash val="solid"/>
            <a:round/>
            <a:headEnd len="sm" w="sm" type="none"/>
            <a:tailEnd len="sm" w="sm" type="none"/>
          </a:ln>
        </p:spPr>
      </p:pic>
    </p:spTree>
  </p:cSld>
  <p:clrMapOvr>
    <a:masterClrMapping/>
  </p:clrMapOvr>
  <mc:AlternateContent>
    <mc:Choice Requires="p14">
      <p:transition spd="slow" p14:dur="1200">
        <p:fade thruBlk="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9"/>
          <p:cNvPicPr preferRelativeResize="0"/>
          <p:nvPr/>
        </p:nvPicPr>
        <p:blipFill rotWithShape="1">
          <a:blip r:embed="rId3">
            <a:alphaModFix/>
          </a:blip>
          <a:srcRect b="0" l="0" r="0" t="0"/>
          <a:stretch/>
        </p:blipFill>
        <p:spPr>
          <a:xfrm>
            <a:off x="1357290" y="1142984"/>
            <a:ext cx="6643965" cy="43577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455"/>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nvSpPr>
        <p:spPr>
          <a:xfrm>
            <a:off x="500063" y="500063"/>
            <a:ext cx="8358187" cy="1465262"/>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rgbClr val="000000"/>
              </a:solidFill>
              <a:latin typeface="Arial"/>
              <a:ea typeface="Arial"/>
              <a:cs typeface="Arial"/>
              <a:sym typeface="Arial"/>
            </a:endParaRPr>
          </a:p>
        </p:txBody>
      </p:sp>
      <p:sp>
        <p:nvSpPr>
          <p:cNvPr id="96" name="Google Shape;96;p2"/>
          <p:cNvSpPr/>
          <p:nvPr/>
        </p:nvSpPr>
        <p:spPr>
          <a:xfrm>
            <a:off x="2000250" y="571500"/>
            <a:ext cx="6858000" cy="306388"/>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161645"/>
              </a:buClr>
              <a:buSzPts val="1400"/>
              <a:buFont typeface="Times New Roman"/>
              <a:buNone/>
            </a:pPr>
            <a:r>
              <a:rPr b="1" i="1" lang="ru-RU" sz="1400" u="none">
                <a:solidFill>
                  <a:srgbClr val="161645"/>
                </a:solidFill>
                <a:latin typeface="Arial"/>
                <a:ea typeface="Arial"/>
                <a:cs typeface="Arial"/>
                <a:sym typeface="Arial"/>
              </a:rPr>
              <a:t> </a:t>
            </a:r>
            <a:endParaRPr/>
          </a:p>
        </p:txBody>
      </p:sp>
      <p:sp>
        <p:nvSpPr>
          <p:cNvPr id="97" name="Google Shape;97;p2"/>
          <p:cNvSpPr txBox="1"/>
          <p:nvPr/>
        </p:nvSpPr>
        <p:spPr>
          <a:xfrm>
            <a:off x="1698625" y="144463"/>
            <a:ext cx="7445375" cy="1008062"/>
          </a:xfrm>
          <a:prstGeom prst="rect">
            <a:avLst/>
          </a:prstGeom>
          <a:no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chemeClr val="lt1"/>
              </a:buClr>
              <a:buSzPts val="2800"/>
              <a:buFont typeface="Times New Roman"/>
              <a:buNone/>
            </a:pPr>
            <a:r>
              <a:t/>
            </a:r>
            <a:endParaRPr b="1" i="1" sz="2800" u="none">
              <a:solidFill>
                <a:srgbClr val="800080"/>
              </a:solidFill>
              <a:latin typeface="Constantia"/>
              <a:ea typeface="Constantia"/>
              <a:cs typeface="Constantia"/>
              <a:sym typeface="Constantia"/>
            </a:endParaRPr>
          </a:p>
        </p:txBody>
      </p:sp>
      <p:sp>
        <p:nvSpPr>
          <p:cNvPr id="98" name="Google Shape;98;p2"/>
          <p:cNvSpPr/>
          <p:nvPr/>
        </p:nvSpPr>
        <p:spPr>
          <a:xfrm>
            <a:off x="755650" y="0"/>
            <a:ext cx="7959725" cy="1773238"/>
          </a:xfrm>
          <a:prstGeom prst="rect">
            <a:avLst/>
          </a:prstGeom>
          <a:noFill/>
          <a:ln>
            <a:noFill/>
          </a:ln>
        </p:spPr>
        <p:txBody>
          <a:bodyPr anchorCtr="0" anchor="t" bIns="46800" lIns="90000" spcFirstLastPara="1" rIns="90000" wrap="square" tIns="46800">
            <a:spAutoFit/>
          </a:bodyPr>
          <a:lstStyle/>
          <a:p>
            <a:pPr indent="0" lvl="0" marL="0" marR="0" rtl="0" algn="l">
              <a:lnSpc>
                <a:spcPct val="80000"/>
              </a:lnSpc>
              <a:spcBef>
                <a:spcPts val="0"/>
              </a:spcBef>
              <a:spcAft>
                <a:spcPts val="0"/>
              </a:spcAft>
              <a:buClr>
                <a:schemeClr val="dk1"/>
              </a:buClr>
              <a:buSzPts val="2400"/>
              <a:buFont typeface="Times New Roman"/>
              <a:buNone/>
            </a:pPr>
            <a:r>
              <a:rPr b="1" i="1" lang="ru-RU" sz="2400" u="none">
                <a:solidFill>
                  <a:schemeClr val="dk1"/>
                </a:solidFill>
                <a:latin typeface="Times New Roman"/>
                <a:ea typeface="Times New Roman"/>
                <a:cs typeface="Times New Roman"/>
                <a:sym typeface="Times New Roman"/>
              </a:rPr>
              <a:t> </a:t>
            </a:r>
            <a:endParaRPr/>
          </a:p>
          <a:p>
            <a:pPr indent="0" lvl="0" marL="0" marR="0" rtl="0" algn="ctr">
              <a:lnSpc>
                <a:spcPct val="80000"/>
              </a:lnSpc>
              <a:spcBef>
                <a:spcPts val="450"/>
              </a:spcBef>
              <a:spcAft>
                <a:spcPts val="0"/>
              </a:spcAft>
              <a:buClr>
                <a:schemeClr val="dk1"/>
              </a:buClr>
              <a:buSzPts val="2400"/>
              <a:buFont typeface="Times New Roman"/>
              <a:buNone/>
            </a:pPr>
            <a:br>
              <a:rPr b="1" i="1" lang="ru-RU" sz="2400" u="none">
                <a:solidFill>
                  <a:schemeClr val="dk1"/>
                </a:solidFill>
                <a:latin typeface="Times New Roman"/>
                <a:ea typeface="Times New Roman"/>
                <a:cs typeface="Times New Roman"/>
                <a:sym typeface="Times New Roman"/>
              </a:rPr>
            </a:br>
            <a:r>
              <a:rPr b="1" i="1" lang="ru-RU" sz="2400" u="none">
                <a:solidFill>
                  <a:schemeClr val="dk1"/>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chemeClr val="dk1"/>
              </a:buClr>
              <a:buSzPts val="2000"/>
              <a:buFont typeface="Times New Roman"/>
              <a:buNone/>
            </a:pPr>
            <a:r>
              <a:rPr b="0" i="0" lang="ru-RU" sz="2000" u="none">
                <a:solidFill>
                  <a:schemeClr val="dk1"/>
                </a:solidFill>
                <a:latin typeface="Times New Roman"/>
                <a:ea typeface="Times New Roman"/>
                <a:cs typeface="Times New Roman"/>
                <a:sym typeface="Times New Roman"/>
              </a:rPr>
              <a:t> </a:t>
            </a:r>
            <a:r>
              <a:rPr b="0" i="1" lang="ru-RU" sz="2400" u="none">
                <a:solidFill>
                  <a:schemeClr val="dk1"/>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chemeClr val="dk1"/>
              </a:buClr>
              <a:buSzPts val="2400"/>
              <a:buFont typeface="Times New Roman"/>
              <a:buNone/>
            </a:pPr>
            <a:r>
              <a:rPr b="0" i="1" lang="ru-RU" sz="2400" u="none">
                <a:solidFill>
                  <a:schemeClr val="dk1"/>
                </a:solidFill>
                <a:latin typeface="Times New Roman"/>
                <a:ea typeface="Times New Roman"/>
                <a:cs typeface="Times New Roman"/>
                <a:sym typeface="Times New Roman"/>
              </a:rPr>
              <a:t>                                                 </a:t>
            </a:r>
            <a:r>
              <a:rPr b="0" i="1" lang="ru-RU" sz="2000" u="none">
                <a:solidFill>
                  <a:schemeClr val="dk1"/>
                </a:solidFill>
                <a:latin typeface="Times New Roman"/>
                <a:ea typeface="Times New Roman"/>
                <a:cs typeface="Times New Roman"/>
                <a:sym typeface="Times New Roman"/>
              </a:rPr>
              <a:t> </a:t>
            </a:r>
            <a:endParaRPr b="0" i="0" sz="2000" u="none">
              <a:solidFill>
                <a:schemeClr val="dk1"/>
              </a:solidFill>
              <a:latin typeface="Times New Roman"/>
              <a:ea typeface="Times New Roman"/>
              <a:cs typeface="Times New Roman"/>
              <a:sym typeface="Times New Roman"/>
            </a:endParaRPr>
          </a:p>
        </p:txBody>
      </p:sp>
      <p:sp>
        <p:nvSpPr>
          <p:cNvPr id="99" name="Google Shape;99;p2"/>
          <p:cNvSpPr txBox="1"/>
          <p:nvPr/>
        </p:nvSpPr>
        <p:spPr>
          <a:xfrm>
            <a:off x="501650" y="1562735"/>
            <a:ext cx="8148955" cy="2052320"/>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chemeClr val="lt1"/>
              </a:buClr>
              <a:buSzPts val="1600"/>
              <a:buFont typeface="Times New Roman"/>
              <a:buNone/>
            </a:pPr>
            <a:r>
              <a:t/>
            </a:r>
            <a:endParaRPr b="0" i="0" sz="1600" u="none">
              <a:solidFill>
                <a:srgbClr val="000000"/>
              </a:solidFill>
              <a:latin typeface="Times New Roman"/>
              <a:ea typeface="Times New Roman"/>
              <a:cs typeface="Times New Roman"/>
              <a:sym typeface="Times New Roman"/>
            </a:endParaRPr>
          </a:p>
        </p:txBody>
      </p:sp>
      <p:sp>
        <p:nvSpPr>
          <p:cNvPr id="100" name="Google Shape;100;p2"/>
          <p:cNvSpPr txBox="1"/>
          <p:nvPr/>
        </p:nvSpPr>
        <p:spPr>
          <a:xfrm>
            <a:off x="551180" y="1080135"/>
            <a:ext cx="8258175" cy="3917950"/>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chemeClr val="lt1"/>
              </a:buClr>
              <a:buSzPts val="1600"/>
              <a:buFont typeface="Times New Roman"/>
              <a:buNone/>
            </a:pPr>
            <a:r>
              <a:t/>
            </a:r>
            <a:endParaRPr b="0" i="0" sz="1600" u="none">
              <a:solidFill>
                <a:srgbClr val="000000"/>
              </a:solidFill>
              <a:latin typeface="Times New Roman"/>
              <a:ea typeface="Times New Roman"/>
              <a:cs typeface="Times New Roman"/>
              <a:sym typeface="Times New Roman"/>
            </a:endParaRPr>
          </a:p>
        </p:txBody>
      </p:sp>
      <p:sp>
        <p:nvSpPr>
          <p:cNvPr id="101" name="Google Shape;101;p2"/>
          <p:cNvSpPr txBox="1"/>
          <p:nvPr/>
        </p:nvSpPr>
        <p:spPr>
          <a:xfrm>
            <a:off x="551180" y="87630"/>
            <a:ext cx="8041640" cy="131318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1800"/>
              <a:buFont typeface="Times New Roman"/>
              <a:buNone/>
            </a:pPr>
            <a:r>
              <a:rPr b="1" i="0" lang="ru-RU" sz="1800" u="none">
                <a:solidFill>
                  <a:srgbClr val="FF0000"/>
                </a:solidFill>
                <a:latin typeface="Times New Roman"/>
                <a:ea typeface="Times New Roman"/>
                <a:cs typeface="Times New Roman"/>
                <a:sym typeface="Times New Roman"/>
              </a:rPr>
              <a:t>    </a:t>
            </a:r>
            <a:r>
              <a:rPr b="1" i="0" lang="ru-RU" sz="2000" u="none">
                <a:solidFill>
                  <a:srgbClr val="FF0000"/>
                </a:solidFill>
                <a:latin typeface="Times New Roman"/>
                <a:ea typeface="Times New Roman"/>
                <a:cs typeface="Times New Roman"/>
                <a:sym typeface="Times New Roman"/>
              </a:rPr>
              <a:t>  Актуальность открытия мини-музея в группе «Солнышко»       </a:t>
            </a:r>
            <a:endParaRPr b="1" i="0" sz="2000" u="none">
              <a:solidFill>
                <a:srgbClr val="FF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FF0000"/>
              </a:buClr>
              <a:buSzPts val="2000"/>
              <a:buFont typeface="Times New Roman"/>
              <a:buNone/>
            </a:pPr>
            <a:r>
              <a:rPr b="1" i="0" lang="ru-RU" sz="2000" u="none">
                <a:solidFill>
                  <a:srgbClr val="FF0000"/>
                </a:solidFill>
                <a:latin typeface="Times New Roman"/>
                <a:ea typeface="Times New Roman"/>
                <a:cs typeface="Times New Roman"/>
                <a:sym typeface="Times New Roman"/>
              </a:rPr>
              <a:t>МДОАУ «Детский сад № 1»</a:t>
            </a:r>
            <a:endParaRPr/>
          </a:p>
          <a:p>
            <a:pPr indent="0" lvl="0" marL="0" marR="0" rtl="0" algn="ctr">
              <a:lnSpc>
                <a:spcPct val="100000"/>
              </a:lnSpc>
              <a:spcBef>
                <a:spcPts val="0"/>
              </a:spcBef>
              <a:spcAft>
                <a:spcPts val="0"/>
              </a:spcAft>
              <a:buClr>
                <a:schemeClr val="lt1"/>
              </a:buClr>
              <a:buSzPts val="1600"/>
              <a:buFont typeface="Times New Roman"/>
              <a:buNone/>
            </a:pPr>
            <a:r>
              <a:t/>
            </a:r>
            <a:endParaRPr b="1" i="0" sz="1600" u="non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lt1"/>
              </a:buClr>
              <a:buSzPts val="1600"/>
              <a:buFont typeface="Times New Roman"/>
              <a:buNone/>
            </a:pPr>
            <a:r>
              <a:t/>
            </a:r>
            <a:endParaRPr b="1" i="0" sz="1600" u="none">
              <a:solidFill>
                <a:srgbClr val="000000"/>
              </a:solidFill>
              <a:latin typeface="Times New Roman"/>
              <a:ea typeface="Times New Roman"/>
              <a:cs typeface="Times New Roman"/>
              <a:sym typeface="Times New Roman"/>
            </a:endParaRPr>
          </a:p>
        </p:txBody>
      </p:sp>
      <p:sp>
        <p:nvSpPr>
          <p:cNvPr id="102" name="Google Shape;102;p2"/>
          <p:cNvSpPr txBox="1"/>
          <p:nvPr/>
        </p:nvSpPr>
        <p:spPr>
          <a:xfrm>
            <a:off x="755650" y="937895"/>
            <a:ext cx="8010525" cy="524256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Сейчас в стране не только экономический кризис, но и кризис воспитания подрастающего поколения. Малыши окружены искаженной иностранными словами речью. Нарушились традиции, существовавшие на Руси веками, порвались нити, которые связывали старшее и младшее поколения. Поэтому считаем, что очень важно возродить преемственность поколений, дать детям нравственные устои, которые сохранились в народном творчестве. Мы провели анкетирование родителей и выяснили, что основная часть воспитанников группы детского сада ни разу не ходили в музей.  Поэтому мы решили создать собственный мини-музей. </a:t>
            </a:r>
            <a:endParaRPr/>
          </a:p>
          <a:p>
            <a:pPr indent="0" lvl="0" marL="0" marR="0" rtl="0" algn="just">
              <a:lnSpc>
                <a:spcPct val="100000"/>
              </a:lnSpc>
              <a:spcBef>
                <a:spcPts val="0"/>
              </a:spcBef>
              <a:spcAft>
                <a:spcPts val="0"/>
              </a:spcAft>
              <a:buClr>
                <a:schemeClr val="lt1"/>
              </a:buClr>
              <a:buSzPts val="1600"/>
              <a:buFont typeface="Times New Roman"/>
              <a:buNone/>
            </a:pPr>
            <a:r>
              <a:t/>
            </a:r>
            <a:endParaRPr b="0" i="0" sz="1600" u="none">
              <a:solidFill>
                <a:schemeClr val="dk1"/>
              </a:solidFill>
              <a:latin typeface="Times New Roman"/>
              <a:ea typeface="Times New Roman"/>
              <a:cs typeface="Times New Roman"/>
              <a:sym typeface="Times New Roman"/>
            </a:endParaRPr>
          </a:p>
        </p:txBody>
      </p:sp>
      <p:sp>
        <p:nvSpPr>
          <p:cNvPr id="103" name="Google Shape;103;p2"/>
          <p:cNvSpPr txBox="1"/>
          <p:nvPr/>
        </p:nvSpPr>
        <p:spPr>
          <a:xfrm>
            <a:off x="755650" y="3138170"/>
            <a:ext cx="7894955" cy="24295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Times New Roman"/>
              <a:buNone/>
            </a:pPr>
            <a:r>
              <a:rPr b="1" i="0" lang="ru-RU" sz="1600" u="none">
                <a:solidFill>
                  <a:srgbClr val="000000"/>
                </a:solidFill>
                <a:latin typeface="Times New Roman"/>
                <a:ea typeface="Times New Roman"/>
                <a:cs typeface="Times New Roman"/>
                <a:sym typeface="Times New Roman"/>
              </a:rPr>
              <a:t>Цель создания мини-музея:</a:t>
            </a:r>
            <a:r>
              <a:rPr b="0" i="0" lang="ru-RU" sz="1600" u="none">
                <a:solidFill>
                  <a:srgbClr val="000000"/>
                </a:solidFill>
                <a:latin typeface="Times New Roman"/>
                <a:ea typeface="Times New Roman"/>
                <a:cs typeface="Times New Roman"/>
                <a:sym typeface="Times New Roman"/>
              </a:rPr>
              <a:t> совершенствование гражданско-патриотического воспитания дошкольников с задержкой психического развития (ЗПР) через ознакомление с русским самобытным искусством – народными промыслами Оренбургского края.</a:t>
            </a:r>
            <a:endParaRPr/>
          </a:p>
          <a:p>
            <a:pPr indent="0" lvl="0" marL="0" marR="0" rtl="0" algn="l">
              <a:lnSpc>
                <a:spcPct val="100000"/>
              </a:lnSpc>
              <a:spcBef>
                <a:spcPts val="0"/>
              </a:spcBef>
              <a:spcAft>
                <a:spcPts val="0"/>
              </a:spcAft>
              <a:buClr>
                <a:schemeClr val="lt1"/>
              </a:buClr>
              <a:buSzPts val="1600"/>
              <a:buFont typeface="Times New Roman"/>
              <a:buNone/>
            </a:pPr>
            <a:r>
              <a:t/>
            </a:r>
            <a:endParaRPr b="0" i="0" sz="1600" u="non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Times New Roman"/>
              <a:buNone/>
            </a:pPr>
            <a:r>
              <a:rPr b="1" i="0" lang="ru-RU" sz="1600" u="none">
                <a:solidFill>
                  <a:srgbClr val="000000"/>
                </a:solidFill>
                <a:latin typeface="Times New Roman"/>
                <a:ea typeface="Times New Roman"/>
                <a:cs typeface="Times New Roman"/>
                <a:sym typeface="Times New Roman"/>
              </a:rPr>
              <a:t>Задачи мини-музея: </a:t>
            </a:r>
            <a:endParaRPr/>
          </a:p>
          <a:p>
            <a:pPr indent="0" lvl="0" marL="0" marR="0" rtl="0" algn="l">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знакомство дошкольников с музеем и его значением; </a:t>
            </a:r>
            <a:endParaRPr/>
          </a:p>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формирование нравственных ориентиров у воспитанников, чувства гордости за Оренбургский край;</a:t>
            </a:r>
            <a:endParaRPr/>
          </a:p>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ознакомление с русскими народными промыслами; </a:t>
            </a:r>
            <a:endParaRPr/>
          </a:p>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воспитание уважения к людям труда, восхищения их творчеством ;</a:t>
            </a:r>
            <a:endParaRPr/>
          </a:p>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воспитание патриотических чувств, любви к родному краю и желания познавать культуру Оренбургского края (через народные промыслы);</a:t>
            </a:r>
            <a:endParaRPr/>
          </a:p>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развитие творческого мышления, воображения, фантазии.</a:t>
            </a:r>
            <a:endParaRPr/>
          </a:p>
          <a:p>
            <a:pPr indent="0" lvl="0" marL="0" marR="0" rtl="0" algn="l">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a:t>
            </a:r>
            <a:endParaRPr/>
          </a:p>
        </p:txBody>
      </p:sp>
    </p:spTree>
  </p:cSld>
  <p:clrMapOvr>
    <a:masterClrMapping/>
  </p:clrMapOvr>
  <mc:AlternateContent>
    <mc:Choice Requires="p14">
      <p:transition spd="slow" p14:dur="15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Effect filter="fade" transition="in">
                                      <p:cBhvr>
                                        <p:cTn dur="500"/>
                                        <p:tgtEl>
                                          <p:spTgt spid="9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animEffect filter="fade" transition="in">
                                      <p:cBhvr>
                                        <p:cTn dur="500"/>
                                        <p:tgtEl>
                                          <p:spTgt spid="9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animEffect filter="fade" transition="in">
                                      <p:cBhvr>
                                        <p:cTn dur="500"/>
                                        <p:tgtEl>
                                          <p:spTgt spid="9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animEffect filter="fade" transition="in">
                                      <p:cBhvr>
                                        <p:cTn dur="500"/>
                                        <p:tgtEl>
                                          <p:spTgt spid="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0" st="0"/>
                                            </p:txEl>
                                          </p:spTgt>
                                        </p:tgtEl>
                                        <p:attrNameLst>
                                          <p:attrName>style.visibility</p:attrName>
                                        </p:attrNameLst>
                                      </p:cBhvr>
                                      <p:to>
                                        <p:strVal val="visible"/>
                                      </p:to>
                                    </p:set>
                                    <p:animEffect filter="fade" transition="in">
                                      <p:cBhvr>
                                        <p:cTn dur="500"/>
                                        <p:tgtEl>
                                          <p:spTgt spid="9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p:nvPr/>
        </p:nvSpPr>
        <p:spPr>
          <a:xfrm flipH="1" rot="10800000">
            <a:off x="611188" y="1152525"/>
            <a:ext cx="8208962" cy="647700"/>
          </a:xfrm>
          <a:prstGeom prst="rect">
            <a:avLst/>
          </a:prstGeom>
          <a:noFill/>
          <a:ln>
            <a:noFill/>
          </a:ln>
        </p:spPr>
        <p:txBody>
          <a:bodyPr anchorCtr="0" anchor="t" bIns="46800" lIns="90000" spcFirstLastPara="1" rIns="90000" wrap="square" tIns="46800">
            <a:spAutoFit/>
          </a:bodyPr>
          <a:lstStyle/>
          <a:p>
            <a:pPr indent="0" lvl="0" marL="0" marR="0" rtl="0" algn="just">
              <a:lnSpc>
                <a:spcPct val="150000"/>
              </a:lnSpc>
              <a:spcBef>
                <a:spcPts val="0"/>
              </a:spcBef>
              <a:spcAft>
                <a:spcPts val="0"/>
              </a:spcAft>
              <a:buClr>
                <a:srgbClr val="4C1900"/>
              </a:buClr>
              <a:buSzPts val="1800"/>
              <a:buFont typeface="Times New Roman"/>
              <a:buNone/>
            </a:pPr>
            <a:r>
              <a:rPr b="1" i="1" lang="ru-RU" sz="1800" u="none">
                <a:solidFill>
                  <a:srgbClr val="4C1900"/>
                </a:solidFill>
                <a:latin typeface="Times New Roman"/>
                <a:ea typeface="Times New Roman"/>
                <a:cs typeface="Times New Roman"/>
                <a:sym typeface="Times New Roman"/>
              </a:rPr>
              <a:t> </a:t>
            </a:r>
            <a:endParaRPr b="1" i="1" sz="2400" u="none">
              <a:solidFill>
                <a:srgbClr val="660066"/>
              </a:solidFill>
              <a:latin typeface="Times New Roman"/>
              <a:ea typeface="Times New Roman"/>
              <a:cs typeface="Times New Roman"/>
              <a:sym typeface="Times New Roman"/>
            </a:endParaRPr>
          </a:p>
        </p:txBody>
      </p:sp>
      <p:sp>
        <p:nvSpPr>
          <p:cNvPr id="111" name="Google Shape;111;p3"/>
          <p:cNvSpPr/>
          <p:nvPr/>
        </p:nvSpPr>
        <p:spPr>
          <a:xfrm>
            <a:off x="436461" y="457200"/>
            <a:ext cx="8715375" cy="4603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Times New Roman"/>
              <a:buNone/>
            </a:pPr>
            <a:r>
              <a:rPr b="1" i="1" lang="ru-RU" sz="2400" u="none">
                <a:solidFill>
                  <a:schemeClr val="dk1"/>
                </a:solidFill>
                <a:latin typeface="Times New Roman"/>
                <a:ea typeface="Times New Roman"/>
                <a:cs typeface="Times New Roman"/>
                <a:sym typeface="Times New Roman"/>
              </a:rPr>
              <a:t> </a:t>
            </a:r>
            <a:endParaRPr b="1" i="1" sz="2400" u="none">
              <a:solidFill>
                <a:schemeClr val="dk1"/>
              </a:solidFill>
              <a:latin typeface="Times New Roman"/>
              <a:ea typeface="Times New Roman"/>
              <a:cs typeface="Times New Roman"/>
              <a:sym typeface="Times New Roman"/>
            </a:endParaRPr>
          </a:p>
        </p:txBody>
      </p:sp>
      <p:sp>
        <p:nvSpPr>
          <p:cNvPr id="112" name="Google Shape;112;p3"/>
          <p:cNvSpPr/>
          <p:nvPr/>
        </p:nvSpPr>
        <p:spPr>
          <a:xfrm>
            <a:off x="323850" y="836613"/>
            <a:ext cx="8496300" cy="369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Times New Roman"/>
              <a:buNone/>
            </a:pPr>
            <a:r>
              <a:rPr b="0" i="0" lang="ru-RU" sz="1800" u="none">
                <a:solidFill>
                  <a:schemeClr val="dk1"/>
                </a:solidFill>
                <a:latin typeface="Times New Roman"/>
                <a:ea typeface="Times New Roman"/>
                <a:cs typeface="Times New Roman"/>
                <a:sym typeface="Times New Roman"/>
              </a:rPr>
              <a:t> </a:t>
            </a:r>
            <a:endParaRPr b="0" i="0" sz="1800" u="none">
              <a:solidFill>
                <a:schemeClr val="dk1"/>
              </a:solidFill>
              <a:latin typeface="Times New Roman"/>
              <a:ea typeface="Times New Roman"/>
              <a:cs typeface="Times New Roman"/>
              <a:sym typeface="Times New Roman"/>
            </a:endParaRPr>
          </a:p>
        </p:txBody>
      </p:sp>
      <p:sp>
        <p:nvSpPr>
          <p:cNvPr id="113" name="Google Shape;113;p3"/>
          <p:cNvSpPr/>
          <p:nvPr/>
        </p:nvSpPr>
        <p:spPr>
          <a:xfrm flipH="1" rot="10800000">
            <a:off x="571500" y="-214312"/>
            <a:ext cx="62865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imes New Roman"/>
              <a:buNone/>
            </a:pPr>
            <a:r>
              <a:rPr b="0" i="0" lang="ru-RU" sz="1800" u="none">
                <a:solidFill>
                  <a:schemeClr val="lt1"/>
                </a:solidFill>
                <a:latin typeface="Arial"/>
                <a:ea typeface="Arial"/>
                <a:cs typeface="Arial"/>
                <a:sym typeface="Arial"/>
              </a:rPr>
              <a:t> </a:t>
            </a:r>
            <a:endParaRPr/>
          </a:p>
        </p:txBody>
      </p:sp>
      <p:sp>
        <p:nvSpPr>
          <p:cNvPr id="114" name="Google Shape;114;p3"/>
          <p:cNvSpPr txBox="1"/>
          <p:nvPr/>
        </p:nvSpPr>
        <p:spPr>
          <a:xfrm>
            <a:off x="357159" y="285727"/>
            <a:ext cx="8215369" cy="541974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Создавать наш музей мы начали в январе 2025 года. В течение этого периода была создана творческая группа, определено направление, выбрано место расположения, название мини-музея: «Оренбуржье – край родной».  Выбор темы музея происходит исходя из интересов детей, инициативы педагогов, умеющих заинтересовать своих воспитанников. Месторасположение мини-музея определяли с учётом интерактивности и полифункциональности музейного пространства, психологической комфортности и безопасности деятельности.Размещение музея в группе позволяет нам выстраивать материал музея постепенно, по мере получения новой информации. Педагоги имеют возможность обратиться к материалам музея, а дети группы по желанию рассматривать экспонаты, обсуждать их особенности, задавать вопросы педагогу, использовать некоторые предметы для режиссерских игр, пользоваться дидактическими играми и проводить  исследования (под руководством воспитателя)за экспериментальным столиком.В процессе работы родители постепенно становились активными участниками создания мини-музея в группе. Совместно с мамой и папой дети подбирали экспонаты, оформляли экспозиции, что способствовало стимулированию познавательной активности детей, сблизило родителей и детей, сделало их настоящими партнерами. Мини-музей — результат общения, совместной работы воспитателя, детей и их семей. Залог хорошего мини-музея в детском саду — его интерактивность. Нашим детям разрешается потрогать, понюхать, поиграть, рассмотреть вблизи настоящий экспонат— они чувствуют себя причастными к процессу и начинают интересоваться историей создания экспоната, легче усваивают материал.</a:t>
            </a:r>
            <a:endParaRPr/>
          </a:p>
          <a:p>
            <a:pPr indent="0" lvl="0" marL="0" marR="0" rtl="0" algn="ctr">
              <a:lnSpc>
                <a:spcPct val="100000"/>
              </a:lnSpc>
              <a:spcBef>
                <a:spcPts val="0"/>
              </a:spcBef>
              <a:spcAft>
                <a:spcPts val="0"/>
              </a:spcAft>
              <a:buClr>
                <a:schemeClr val="lt1"/>
              </a:buClr>
              <a:buSzPts val="2600"/>
              <a:buFont typeface="Times New Roman"/>
              <a:buNone/>
            </a:pPr>
            <a:r>
              <a:t/>
            </a:r>
            <a:endParaRPr b="0" i="0" sz="2600" u="non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600"/>
              <a:buFont typeface="Times New Roman"/>
              <a:buNone/>
            </a:pPr>
            <a:r>
              <a:t/>
            </a:r>
            <a:endParaRPr b="0" i="0" sz="2600" u="non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600"/>
              <a:buFont typeface="Times New Roman"/>
              <a:buNone/>
            </a:pPr>
            <a:r>
              <a:t/>
            </a:r>
            <a:endParaRPr b="0" i="0" sz="2600" u="non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Times New Roman"/>
              <a:buNone/>
            </a:pPr>
            <a:r>
              <a:rPr b="0" i="0" lang="ru-RU" sz="2000" u="none">
                <a:solidFill>
                  <a:srgbClr val="000000"/>
                </a:solidFill>
                <a:latin typeface="Times New Roman"/>
                <a:ea typeface="Times New Roman"/>
                <a:cs typeface="Times New Roman"/>
                <a:sym typeface="Times New Roman"/>
              </a:rPr>
              <a:t> </a:t>
            </a:r>
            <a:endParaRPr/>
          </a:p>
          <a:p>
            <a:pPr indent="0" lvl="0" marL="0" marR="0" rtl="0" algn="ctr">
              <a:lnSpc>
                <a:spcPct val="115000"/>
              </a:lnSpc>
              <a:spcBef>
                <a:spcPts val="0"/>
              </a:spcBef>
              <a:spcAft>
                <a:spcPts val="0"/>
              </a:spcAft>
              <a:buClr>
                <a:schemeClr val="lt1"/>
              </a:buClr>
              <a:buSzPts val="1600"/>
              <a:buFont typeface="Times New Roman"/>
              <a:buNone/>
            </a:pPr>
            <a:r>
              <a:rPr b="0" i="0" lang="ru-RU" sz="1600" u="none">
                <a:solidFill>
                  <a:schemeClr val="lt1"/>
                </a:solidFill>
                <a:latin typeface="Calibri"/>
                <a:ea typeface="Calibri"/>
                <a:cs typeface="Calibri"/>
                <a:sym typeface="Calibri"/>
              </a:rPr>
              <a:t> </a:t>
            </a:r>
            <a:endParaRPr/>
          </a:p>
        </p:txBody>
      </p:sp>
      <p:pic>
        <p:nvPicPr>
          <p:cNvPr descr="F:\музей\WIN_20201113_102038.JPG" id="115" name="Google Shape;115;p3"/>
          <p:cNvPicPr preferRelativeResize="0"/>
          <p:nvPr/>
        </p:nvPicPr>
        <p:blipFill rotWithShape="1">
          <a:blip r:embed="rId3">
            <a:alphaModFix/>
          </a:blip>
          <a:srcRect b="0" l="0" r="0" t="0"/>
          <a:stretch/>
        </p:blipFill>
        <p:spPr>
          <a:xfrm>
            <a:off x="2357422" y="5357826"/>
            <a:ext cx="1772457" cy="1339887"/>
          </a:xfrm>
          <a:prstGeom prst="rect">
            <a:avLst/>
          </a:prstGeom>
          <a:noFill/>
          <a:ln cap="flat" cmpd="sng" w="38100">
            <a:solidFill>
              <a:schemeClr val="lt1"/>
            </a:solidFill>
            <a:prstDash val="solid"/>
            <a:round/>
            <a:headEnd len="sm" w="sm" type="none"/>
            <a:tailEnd len="sm" w="sm" type="none"/>
          </a:ln>
        </p:spPr>
      </p:pic>
      <p:pic>
        <p:nvPicPr>
          <p:cNvPr id="116" name="Google Shape;116;p3"/>
          <p:cNvPicPr preferRelativeResize="0"/>
          <p:nvPr/>
        </p:nvPicPr>
        <p:blipFill rotWithShape="1">
          <a:blip r:embed="rId4">
            <a:alphaModFix/>
          </a:blip>
          <a:srcRect b="0" l="0" r="0" t="0"/>
          <a:stretch/>
        </p:blipFill>
        <p:spPr>
          <a:xfrm>
            <a:off x="4500562" y="5357826"/>
            <a:ext cx="1714511" cy="1285884"/>
          </a:xfrm>
          <a:prstGeom prst="rect">
            <a:avLst/>
          </a:prstGeom>
          <a:noFill/>
          <a:ln cap="flat" cmpd="sng" w="38100">
            <a:solidFill>
              <a:schemeClr val="lt1"/>
            </a:solidFill>
            <a:prstDash val="solid"/>
            <a:miter lim="800000"/>
            <a:headEnd len="sm" w="sm" type="none"/>
            <a:tailEnd len="sm" w="sm" type="none"/>
          </a:ln>
        </p:spPr>
      </p:pic>
      <p:pic>
        <p:nvPicPr>
          <p:cNvPr id="117" name="Google Shape;117;p3"/>
          <p:cNvPicPr preferRelativeResize="0"/>
          <p:nvPr/>
        </p:nvPicPr>
        <p:blipFill rotWithShape="1">
          <a:blip r:embed="rId5">
            <a:alphaModFix/>
          </a:blip>
          <a:srcRect b="0" l="0" r="0" t="0"/>
          <a:stretch/>
        </p:blipFill>
        <p:spPr>
          <a:xfrm rot="5400000">
            <a:off x="6715140" y="5143512"/>
            <a:ext cx="1285884" cy="1714512"/>
          </a:xfrm>
          <a:prstGeom prst="rect">
            <a:avLst/>
          </a:prstGeom>
          <a:noFill/>
          <a:ln cap="flat" cmpd="sng" w="38100">
            <a:solidFill>
              <a:schemeClr val="accent3"/>
            </a:solidFill>
            <a:prstDash val="solid"/>
            <a:miter lim="800000"/>
            <a:headEnd len="sm" w="sm" type="none"/>
            <a:tailEnd len="sm" w="sm" type="none"/>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500"/>
                                        <p:tgtEl>
                                          <p:spTgt spid="11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nvSpPr>
        <p:spPr>
          <a:xfrm>
            <a:off x="580390" y="1311910"/>
            <a:ext cx="8060690" cy="368427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660066"/>
              </a:buClr>
              <a:buSzPts val="2400"/>
              <a:buFont typeface="Times New Roman"/>
              <a:buNone/>
            </a:pPr>
            <a:r>
              <a:rPr b="1" i="1" lang="ru-RU" sz="2400" u="none">
                <a:solidFill>
                  <a:srgbClr val="660066"/>
                </a:solidFill>
                <a:latin typeface="Constantia"/>
                <a:ea typeface="Constantia"/>
                <a:cs typeface="Constantia"/>
                <a:sym typeface="Constantia"/>
              </a:rPr>
              <a:t> </a:t>
            </a:r>
            <a:endParaRPr/>
          </a:p>
        </p:txBody>
      </p:sp>
      <p:sp>
        <p:nvSpPr>
          <p:cNvPr id="125" name="Google Shape;125;p4"/>
          <p:cNvSpPr/>
          <p:nvPr/>
        </p:nvSpPr>
        <p:spPr>
          <a:xfrm>
            <a:off x="35560" y="548640"/>
            <a:ext cx="8497888" cy="409416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Times New Roman"/>
              <a:buNone/>
            </a:pPr>
            <a:r>
              <a:t/>
            </a:r>
            <a:endParaRPr b="0" i="0" sz="1800" u="sng">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000"/>
              <a:buFont typeface="Times New Roman"/>
              <a:buNone/>
            </a:pPr>
            <a:r>
              <a:t/>
            </a:r>
            <a:endParaRPr b="1" i="0" sz="20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200"/>
              <a:buFont typeface="Times New Roman"/>
              <a:buNone/>
            </a:pPr>
            <a:r>
              <a:t/>
            </a:r>
            <a:endParaRPr b="1" i="0" sz="22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200"/>
              <a:buFont typeface="Times New Roman"/>
              <a:buNone/>
            </a:pPr>
            <a:r>
              <a:t/>
            </a:r>
            <a:endParaRPr b="1" i="0" sz="2200" u="none">
              <a:solidFill>
                <a:schemeClr val="accent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200"/>
              <a:buFont typeface="Times New Roman"/>
              <a:buNone/>
            </a:pPr>
            <a:r>
              <a:t/>
            </a:r>
            <a:endParaRPr b="1" i="0" sz="2200" u="none">
              <a:solidFill>
                <a:schemeClr val="accent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200"/>
              <a:buFont typeface="Times New Roman"/>
              <a:buNone/>
            </a:pPr>
            <a:r>
              <a:t/>
            </a:r>
            <a:endParaRPr b="1" i="0" sz="2200" u="none">
              <a:solidFill>
                <a:schemeClr val="accent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200"/>
              <a:buFont typeface="Times New Roman"/>
              <a:buNone/>
            </a:pPr>
            <a:r>
              <a:t/>
            </a:r>
            <a:endParaRPr b="1" i="0" sz="2200" u="none">
              <a:solidFill>
                <a:schemeClr val="accent2"/>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accent2"/>
              </a:buClr>
              <a:buSzPts val="2200"/>
              <a:buFont typeface="Times New Roman"/>
              <a:buNone/>
            </a:pPr>
            <a:r>
              <a:rPr b="1" i="0" lang="ru-RU" sz="2200" u="none">
                <a:solidFill>
                  <a:schemeClr val="accent2"/>
                </a:solidFill>
                <a:latin typeface="Times New Roman"/>
                <a:ea typeface="Times New Roman"/>
                <a:cs typeface="Times New Roman"/>
                <a:sym typeface="Times New Roman"/>
              </a:rPr>
              <a:t>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p:txBody>
      </p:sp>
      <p:sp>
        <p:nvSpPr>
          <p:cNvPr id="126" name="Google Shape;126;p4"/>
          <p:cNvSpPr/>
          <p:nvPr/>
        </p:nvSpPr>
        <p:spPr>
          <a:xfrm>
            <a:off x="428625" y="1231265"/>
            <a:ext cx="8329930" cy="2510155"/>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000"/>
              <a:buFont typeface="Times New Roman"/>
              <a:buNone/>
            </a:pPr>
            <a:r>
              <a:t/>
            </a:r>
            <a:endParaRPr b="1" i="1" sz="2000" u="none">
              <a:solidFill>
                <a:srgbClr val="C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C00000"/>
              </a:buClr>
              <a:buSzPts val="2000"/>
              <a:buFont typeface="Times New Roman"/>
              <a:buNone/>
            </a:pPr>
            <a:r>
              <a:rPr b="1" i="1" lang="ru-RU" sz="2000" u="none">
                <a:solidFill>
                  <a:srgbClr val="C00000"/>
                </a:solidFill>
                <a:latin typeface="Times New Roman"/>
                <a:ea typeface="Times New Roman"/>
                <a:cs typeface="Times New Roman"/>
                <a:sym typeface="Times New Roman"/>
              </a:rPr>
              <a:t> </a:t>
            </a:r>
            <a:endParaRPr b="0" i="0" sz="2000" u="none">
              <a:solidFill>
                <a:schemeClr val="dk1"/>
              </a:solidFill>
              <a:latin typeface="Arial"/>
              <a:ea typeface="Arial"/>
              <a:cs typeface="Arial"/>
              <a:sym typeface="Arial"/>
            </a:endParaRPr>
          </a:p>
        </p:txBody>
      </p:sp>
      <p:sp>
        <p:nvSpPr>
          <p:cNvPr id="127" name="Google Shape;127;p4"/>
          <p:cNvSpPr/>
          <p:nvPr/>
        </p:nvSpPr>
        <p:spPr>
          <a:xfrm>
            <a:off x="1357313" y="214313"/>
            <a:ext cx="585787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Times New Roman"/>
              <a:buNone/>
            </a:pPr>
            <a:r>
              <a:rPr b="1" i="1" lang="ru-RU" sz="2400" u="none">
                <a:solidFill>
                  <a:srgbClr val="FF0000"/>
                </a:solidFill>
                <a:latin typeface="Times New Roman"/>
                <a:ea typeface="Times New Roman"/>
                <a:cs typeface="Times New Roman"/>
                <a:sym typeface="Times New Roman"/>
              </a:rPr>
              <a:t> </a:t>
            </a:r>
            <a:endParaRPr b="1" i="1" sz="2400" u="none">
              <a:solidFill>
                <a:srgbClr val="FF0000"/>
              </a:solidFill>
              <a:latin typeface="Arial"/>
              <a:ea typeface="Arial"/>
              <a:cs typeface="Arial"/>
              <a:sym typeface="Arial"/>
            </a:endParaRPr>
          </a:p>
        </p:txBody>
      </p:sp>
      <p:sp>
        <p:nvSpPr>
          <p:cNvPr id="128" name="Google Shape;128;p4"/>
          <p:cNvSpPr txBox="1"/>
          <p:nvPr/>
        </p:nvSpPr>
        <p:spPr>
          <a:xfrm>
            <a:off x="796925" y="213995"/>
            <a:ext cx="7844155" cy="533400"/>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1800"/>
              <a:buFont typeface="Times New Roman"/>
              <a:buNone/>
            </a:pPr>
            <a:r>
              <a:rPr b="1" i="1" lang="ru-RU" sz="1800" u="none">
                <a:solidFill>
                  <a:srgbClr val="000000"/>
                </a:solidFill>
                <a:latin typeface="Times New Roman"/>
                <a:ea typeface="Times New Roman"/>
                <a:cs typeface="Times New Roman"/>
                <a:sym typeface="Times New Roman"/>
              </a:rPr>
              <a:t> </a:t>
            </a:r>
            <a:endParaRPr/>
          </a:p>
        </p:txBody>
      </p:sp>
      <p:sp>
        <p:nvSpPr>
          <p:cNvPr id="129" name="Google Shape;129;p4"/>
          <p:cNvSpPr txBox="1"/>
          <p:nvPr/>
        </p:nvSpPr>
        <p:spPr>
          <a:xfrm>
            <a:off x="539750" y="1005205"/>
            <a:ext cx="8144510" cy="4132580"/>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rgbClr val="000000"/>
              </a:buClr>
              <a:buSzPts val="1600"/>
              <a:buFont typeface="Times New Roman"/>
              <a:buNone/>
            </a:pPr>
            <a:r>
              <a:rPr b="0" i="0" lang="ru-RU" sz="1600" u="none">
                <a:solidFill>
                  <a:srgbClr val="000000"/>
                </a:solidFill>
                <a:latin typeface="Noto Sans Symbols"/>
                <a:ea typeface="Noto Sans Symbols"/>
                <a:cs typeface="Noto Sans Symbols"/>
                <a:sym typeface="Noto Sans Symbols"/>
              </a:rPr>
              <a:t>  </a:t>
            </a:r>
            <a:r>
              <a:rPr b="0" i="0" lang="ru-RU" sz="1600" u="none">
                <a:solidFill>
                  <a:srgbClr val="000000"/>
                </a:solidFill>
                <a:latin typeface="Times New Roman"/>
                <a:ea typeface="Times New Roman"/>
                <a:cs typeface="Times New Roman"/>
                <a:sym typeface="Times New Roman"/>
              </a:rPr>
              <a:t> </a:t>
            </a:r>
            <a:endParaRPr/>
          </a:p>
        </p:txBody>
      </p:sp>
      <p:sp>
        <p:nvSpPr>
          <p:cNvPr id="130" name="Google Shape;130;p4"/>
          <p:cNvSpPr txBox="1"/>
          <p:nvPr/>
        </p:nvSpPr>
        <p:spPr>
          <a:xfrm>
            <a:off x="321945" y="240030"/>
            <a:ext cx="8573135" cy="605155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FF0000"/>
              </a:buClr>
              <a:buSzPts val="1800"/>
              <a:buFont typeface="Times New Roman"/>
              <a:buNone/>
            </a:pPr>
            <a:r>
              <a:rPr b="1" i="0" lang="ru-RU" sz="1800" u="none">
                <a:solidFill>
                  <a:srgbClr val="FF0000"/>
                </a:solidFill>
                <a:latin typeface="Times New Roman"/>
                <a:ea typeface="Times New Roman"/>
                <a:cs typeface="Times New Roman"/>
                <a:sym typeface="Times New Roman"/>
              </a:rPr>
              <a:t>Особенности мини – музея группы «Солнышко»</a:t>
            </a:r>
            <a:endParaRPr/>
          </a:p>
          <a:p>
            <a:pPr indent="0" lvl="0" marL="0" marR="0" rtl="0" algn="just">
              <a:lnSpc>
                <a:spcPct val="100000"/>
              </a:lnSpc>
              <a:spcBef>
                <a:spcPts val="100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Уникальность открытия мини-музея в группе состоит в обогащении предметно-развивающей среды ДОУ, обогащении воспитательно - образовательного пространства новыми формами. Практическая значимость  заключается в возможности применения его экспонатов в повседневной практике на занятиях, в свободной деятельности. </a:t>
            </a:r>
            <a:endParaRPr b="0" i="0" sz="16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Новизна опыта заключается в реализации, поиске и разработке инновационных подходов к решению задач по формированию у детей с ЗПР представлений о музее, развитие творческого и логического мышления, воображения, расширение кругозора формирование активной жизненной позиции воспитанников.</a:t>
            </a:r>
            <a:endParaRPr/>
          </a:p>
          <a:p>
            <a:pPr indent="0" lvl="0" marL="0" marR="0" rtl="0" algn="just">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Значение музея в воспитании ребенка нельзя переоценить. «Диалог» с музеем развивает у детей с ЗПР наглядно-действенное мышление, формирует представление о предметном мире, созданном руками человека, помогает восприятию чувственной основы слова, словесному описанию объектов. Создание музея также способствует установлению эмоциональной близости в детско-родительских отношениях.</a:t>
            </a:r>
            <a:endParaRPr b="0" i="0" sz="1600" u="none">
              <a:solidFill>
                <a:schemeClr val="lt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600"/>
              <a:buFont typeface="Times New Roman"/>
              <a:buNone/>
            </a:pPr>
            <a:r>
              <a:t/>
            </a:r>
            <a:endParaRPr b="0" i="0" sz="1600" u="none">
              <a:solidFill>
                <a:schemeClr val="lt1"/>
              </a:solidFill>
              <a:latin typeface="Times New Roman"/>
              <a:ea typeface="Times New Roman"/>
              <a:cs typeface="Times New Roman"/>
              <a:sym typeface="Times New Roman"/>
            </a:endParaRPr>
          </a:p>
        </p:txBody>
      </p:sp>
      <p:pic>
        <p:nvPicPr>
          <p:cNvPr id="131" name="Google Shape;131;p4"/>
          <p:cNvPicPr preferRelativeResize="0"/>
          <p:nvPr/>
        </p:nvPicPr>
        <p:blipFill rotWithShape="1">
          <a:blip r:embed="rId3">
            <a:alphaModFix/>
          </a:blip>
          <a:srcRect b="0" l="3791" r="0" t="0"/>
          <a:stretch/>
        </p:blipFill>
        <p:spPr>
          <a:xfrm>
            <a:off x="5759450" y="3933190"/>
            <a:ext cx="2924810" cy="2150745"/>
          </a:xfrm>
          <a:prstGeom prst="rect">
            <a:avLst/>
          </a:prstGeom>
          <a:noFill/>
          <a:ln cap="flat" cmpd="sng" w="38100">
            <a:solidFill>
              <a:schemeClr val="lt1"/>
            </a:solidFill>
            <a:prstDash val="solid"/>
            <a:miter lim="800000"/>
            <a:headEnd len="sm" w="sm" type="none"/>
            <a:tailEnd len="sm" w="sm" type="none"/>
          </a:ln>
        </p:spPr>
      </p:pic>
      <p:pic>
        <p:nvPicPr>
          <p:cNvPr id="132" name="Google Shape;132;p4"/>
          <p:cNvPicPr preferRelativeResize="0"/>
          <p:nvPr/>
        </p:nvPicPr>
        <p:blipFill rotWithShape="1">
          <a:blip r:embed="rId4">
            <a:alphaModFix/>
          </a:blip>
          <a:srcRect b="0" l="0" r="0" t="0"/>
          <a:stretch/>
        </p:blipFill>
        <p:spPr>
          <a:xfrm>
            <a:off x="467360" y="4580890"/>
            <a:ext cx="2941320" cy="2112010"/>
          </a:xfrm>
          <a:prstGeom prst="rect">
            <a:avLst/>
          </a:prstGeom>
          <a:noFill/>
          <a:ln>
            <a:noFill/>
          </a:ln>
        </p:spPr>
      </p:pic>
      <p:pic>
        <p:nvPicPr>
          <p:cNvPr descr="278" id="133" name="Google Shape;133;p4"/>
          <p:cNvPicPr preferRelativeResize="0"/>
          <p:nvPr/>
        </p:nvPicPr>
        <p:blipFill rotWithShape="1">
          <a:blip r:embed="rId5">
            <a:alphaModFix/>
          </a:blip>
          <a:srcRect b="0" l="0" r="0" t="0"/>
          <a:stretch/>
        </p:blipFill>
        <p:spPr>
          <a:xfrm>
            <a:off x="4000496" y="4500570"/>
            <a:ext cx="1393825" cy="1301115"/>
          </a:xfrm>
          <a:prstGeom prst="rect">
            <a:avLst/>
          </a:prstGeom>
          <a:noFill/>
          <a:ln>
            <a:noFill/>
          </a:ln>
        </p:spPr>
      </p:pic>
    </p:spTree>
  </p:cSld>
  <p:clrMapOvr>
    <a:masterClrMapping/>
  </p:clrMapOvr>
  <p:transition spd="med">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nvSpPr>
        <p:spPr>
          <a:xfrm>
            <a:off x="3384550" y="144463"/>
            <a:ext cx="5759450" cy="172878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lt1"/>
              </a:buClr>
              <a:buSzPts val="2000"/>
              <a:buFont typeface="Times New Roman"/>
              <a:buNone/>
            </a:pPr>
            <a:r>
              <a:t/>
            </a:r>
            <a:endParaRPr b="1" i="1" sz="2000" u="none">
              <a:solidFill>
                <a:srgbClr val="161645"/>
              </a:solidFill>
              <a:latin typeface="Times New Roman"/>
              <a:ea typeface="Times New Roman"/>
              <a:cs typeface="Times New Roman"/>
              <a:sym typeface="Times New Roman"/>
            </a:endParaRPr>
          </a:p>
        </p:txBody>
      </p:sp>
      <p:sp>
        <p:nvSpPr>
          <p:cNvPr id="141" name="Google Shape;141;p5"/>
          <p:cNvSpPr txBox="1"/>
          <p:nvPr/>
        </p:nvSpPr>
        <p:spPr>
          <a:xfrm>
            <a:off x="1979712" y="2756223"/>
            <a:ext cx="7375525" cy="38163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660066"/>
              </a:buClr>
              <a:buSzPts val="2400"/>
              <a:buFont typeface="Times New Roman"/>
              <a:buNone/>
            </a:pPr>
            <a:r>
              <a:rPr b="1" i="0" lang="ru-RU" sz="2400" u="none">
                <a:solidFill>
                  <a:srgbClr val="660066"/>
                </a:solidFill>
                <a:latin typeface="Times New Roman"/>
                <a:ea typeface="Times New Roman"/>
                <a:cs typeface="Times New Roman"/>
                <a:sym typeface="Times New Roman"/>
              </a:rPr>
              <a:t> </a:t>
            </a:r>
            <a:endParaRPr b="1" i="0" sz="2400" u="none">
              <a:solidFill>
                <a:srgbClr val="660066"/>
              </a:solidFill>
              <a:latin typeface="Times New Roman"/>
              <a:ea typeface="Times New Roman"/>
              <a:cs typeface="Times New Roman"/>
              <a:sym typeface="Times New Roman"/>
            </a:endParaRPr>
          </a:p>
        </p:txBody>
      </p:sp>
      <p:sp>
        <p:nvSpPr>
          <p:cNvPr id="142" name="Google Shape;142;p5"/>
          <p:cNvSpPr/>
          <p:nvPr/>
        </p:nvSpPr>
        <p:spPr>
          <a:xfrm>
            <a:off x="250825" y="188913"/>
            <a:ext cx="8713788"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0" sz="1800" u="sng">
              <a:solidFill>
                <a:srgbClr val="C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0" sz="1800" u="sng">
              <a:solidFill>
                <a:srgbClr val="C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0" sz="1800" u="sng">
              <a:solidFill>
                <a:srgbClr val="C00000"/>
              </a:solidFill>
              <a:latin typeface="Times New Roman"/>
              <a:ea typeface="Times New Roman"/>
              <a:cs typeface="Times New Roman"/>
              <a:sym typeface="Times New Roman"/>
            </a:endParaRPr>
          </a:p>
        </p:txBody>
      </p:sp>
      <p:sp>
        <p:nvSpPr>
          <p:cNvPr id="143" name="Google Shape;143;p5"/>
          <p:cNvSpPr/>
          <p:nvPr/>
        </p:nvSpPr>
        <p:spPr>
          <a:xfrm>
            <a:off x="285750" y="1383507"/>
            <a:ext cx="8215313" cy="76835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Times New Roman"/>
              <a:buNone/>
            </a:pPr>
            <a:r>
              <a:rPr b="1" i="1" lang="ru-RU" sz="2400" u="none">
                <a:solidFill>
                  <a:srgbClr val="FF0000"/>
                </a:solidFill>
                <a:latin typeface="Times New Roman"/>
                <a:ea typeface="Times New Roman"/>
                <a:cs typeface="Times New Roman"/>
                <a:sym typeface="Times New Roman"/>
              </a:rPr>
              <a:t> </a:t>
            </a:r>
            <a:endParaRPr b="0" i="0" sz="2400" u="none">
              <a:solidFill>
                <a:schemeClr val="lt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dk1"/>
              </a:buClr>
              <a:buSzPts val="2000"/>
              <a:buFont typeface="Times New Roman"/>
              <a:buNone/>
            </a:pPr>
            <a:r>
              <a:rPr b="1" i="1" lang="ru-RU" sz="2000" u="none">
                <a:solidFill>
                  <a:schemeClr val="dk1"/>
                </a:solidFill>
                <a:latin typeface="Times New Roman"/>
                <a:ea typeface="Times New Roman"/>
                <a:cs typeface="Times New Roman"/>
                <a:sym typeface="Times New Roman"/>
              </a:rPr>
              <a:t> </a:t>
            </a:r>
            <a:endParaRPr b="0" i="0" sz="2000" u="none">
              <a:solidFill>
                <a:srgbClr val="000000"/>
              </a:solidFill>
              <a:latin typeface="Times New Roman"/>
              <a:ea typeface="Times New Roman"/>
              <a:cs typeface="Times New Roman"/>
              <a:sym typeface="Times New Roman"/>
            </a:endParaRPr>
          </a:p>
        </p:txBody>
      </p:sp>
      <p:sp>
        <p:nvSpPr>
          <p:cNvPr id="144" name="Google Shape;144;p5"/>
          <p:cNvSpPr/>
          <p:nvPr/>
        </p:nvSpPr>
        <p:spPr>
          <a:xfrm>
            <a:off x="357188" y="3000375"/>
            <a:ext cx="7786687" cy="461963"/>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400"/>
              <a:buFont typeface="Times New Roman"/>
              <a:buNone/>
            </a:pPr>
            <a:r>
              <a:rPr b="1" i="1" lang="ru-RU" sz="2400" u="none">
                <a:solidFill>
                  <a:srgbClr val="FF0000"/>
                </a:solidFill>
                <a:latin typeface="Times New Roman"/>
                <a:ea typeface="Times New Roman"/>
                <a:cs typeface="Times New Roman"/>
                <a:sym typeface="Times New Roman"/>
              </a:rPr>
              <a:t> </a:t>
            </a:r>
            <a:endParaRPr b="0" i="0" sz="2000" u="none">
              <a:solidFill>
                <a:schemeClr val="dk1"/>
              </a:solidFill>
              <a:latin typeface="Times New Roman"/>
              <a:ea typeface="Times New Roman"/>
              <a:cs typeface="Times New Roman"/>
              <a:sym typeface="Times New Roman"/>
            </a:endParaRPr>
          </a:p>
        </p:txBody>
      </p:sp>
      <p:sp>
        <p:nvSpPr>
          <p:cNvPr id="145" name="Google Shape;145;p5"/>
          <p:cNvSpPr/>
          <p:nvPr/>
        </p:nvSpPr>
        <p:spPr>
          <a:xfrm>
            <a:off x="357188" y="2928938"/>
            <a:ext cx="8572500" cy="39878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000"/>
              <a:buFont typeface="Times New Roman"/>
              <a:buNone/>
            </a:pPr>
            <a:r>
              <a:rPr b="1" i="1" lang="ru-RU" sz="2000" u="none">
                <a:solidFill>
                  <a:schemeClr val="dk1"/>
                </a:solidFill>
                <a:latin typeface="Times New Roman"/>
                <a:ea typeface="Times New Roman"/>
                <a:cs typeface="Times New Roman"/>
                <a:sym typeface="Times New Roman"/>
              </a:rPr>
              <a:t> </a:t>
            </a:r>
            <a:endParaRPr b="0" i="0" sz="2000" u="none">
              <a:solidFill>
                <a:schemeClr val="dk1"/>
              </a:solidFill>
              <a:latin typeface="Times New Roman"/>
              <a:ea typeface="Times New Roman"/>
              <a:cs typeface="Times New Roman"/>
              <a:sym typeface="Times New Roman"/>
            </a:endParaRPr>
          </a:p>
        </p:txBody>
      </p:sp>
      <p:sp>
        <p:nvSpPr>
          <p:cNvPr id="146" name="Google Shape;146;p5"/>
          <p:cNvSpPr txBox="1"/>
          <p:nvPr/>
        </p:nvSpPr>
        <p:spPr>
          <a:xfrm>
            <a:off x="481965" y="327660"/>
            <a:ext cx="8112125" cy="571500"/>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1800"/>
              <a:buFont typeface="Times New Roman"/>
              <a:buNone/>
            </a:pPr>
            <a:r>
              <a:rPr b="1" i="1" lang="ru-RU" sz="1800" u="none">
                <a:solidFill>
                  <a:srgbClr val="000000"/>
                </a:solidFill>
                <a:latin typeface="Times New Roman"/>
                <a:ea typeface="Times New Roman"/>
                <a:cs typeface="Times New Roman"/>
                <a:sym typeface="Times New Roman"/>
              </a:rPr>
              <a:t> </a:t>
            </a:r>
            <a:endParaRPr/>
          </a:p>
        </p:txBody>
      </p:sp>
      <p:sp>
        <p:nvSpPr>
          <p:cNvPr id="147" name="Google Shape;147;p5"/>
          <p:cNvSpPr txBox="1"/>
          <p:nvPr/>
        </p:nvSpPr>
        <p:spPr>
          <a:xfrm>
            <a:off x="107950" y="44450"/>
            <a:ext cx="9036050" cy="1672908"/>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a:t>
            </a:r>
            <a:endParaRPr/>
          </a:p>
        </p:txBody>
      </p:sp>
      <p:sp>
        <p:nvSpPr>
          <p:cNvPr id="148" name="Google Shape;148;p5"/>
          <p:cNvSpPr txBox="1"/>
          <p:nvPr/>
        </p:nvSpPr>
        <p:spPr>
          <a:xfrm>
            <a:off x="677298" y="321834"/>
            <a:ext cx="7858690" cy="4417695"/>
          </a:xfrm>
          <a:prstGeom prst="rect">
            <a:avLst/>
          </a:prstGeom>
          <a:noFill/>
          <a:ln>
            <a:noFill/>
          </a:ln>
        </p:spPr>
        <p:txBody>
          <a:bodyPr anchorCtr="0" anchor="t" bIns="45700" lIns="91425" spcFirstLastPara="1" rIns="91425" wrap="square" tIns="45700">
            <a:noAutofit/>
          </a:bodyPr>
          <a:lstStyle/>
          <a:p>
            <a:pPr indent="0" lvl="0" marL="0" marR="0" rtl="0" algn="ctr">
              <a:lnSpc>
                <a:spcPct val="106000"/>
              </a:lnSpc>
              <a:spcBef>
                <a:spcPts val="0"/>
              </a:spcBef>
              <a:spcAft>
                <a:spcPts val="0"/>
              </a:spcAft>
              <a:buClr>
                <a:schemeClr val="dk1"/>
              </a:buClr>
              <a:buSzPts val="1600"/>
              <a:buFont typeface="Times New Roman"/>
              <a:buNone/>
            </a:pPr>
            <a:r>
              <a:rPr b="1" i="0" lang="ru-RU" sz="1600" u="none">
                <a:solidFill>
                  <a:schemeClr val="dk1"/>
                </a:solidFill>
                <a:latin typeface="Times New Roman"/>
                <a:ea typeface="Times New Roman"/>
                <a:cs typeface="Times New Roman"/>
                <a:sym typeface="Times New Roman"/>
              </a:rPr>
              <a:t>Направления деятельности: </a:t>
            </a:r>
            <a:endParaRPr/>
          </a:p>
          <a:p>
            <a:pPr indent="0" lvl="0" marL="0" marR="0" rtl="0" algn="just">
              <a:lnSpc>
                <a:spcPct val="106000"/>
              </a:lnSpc>
              <a:spcBef>
                <a:spcPts val="0"/>
              </a:spcBef>
              <a:spcAft>
                <a:spcPts val="0"/>
              </a:spcAft>
              <a:buClr>
                <a:schemeClr val="lt1"/>
              </a:buClr>
              <a:buSzPts val="1600"/>
              <a:buFont typeface="Times New Roman"/>
              <a:buNone/>
            </a:pPr>
            <a:r>
              <a:t/>
            </a:r>
            <a:endParaRPr b="1" i="0" sz="1600" u="none">
              <a:solidFill>
                <a:schemeClr val="dk1"/>
              </a:solidFill>
              <a:latin typeface="Times New Roman"/>
              <a:ea typeface="Times New Roman"/>
              <a:cs typeface="Times New Roman"/>
              <a:sym typeface="Times New Roman"/>
            </a:endParaRPr>
          </a:p>
          <a:p>
            <a:pPr indent="0" lvl="0" marL="0" marR="0" rtl="0" algn="just">
              <a:lnSpc>
                <a:spcPct val="106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Мини-музей предназначен для формирования первичных представлений о музеях, для познавательного, речевого, художественно-эстетического развития детей.</a:t>
            </a:r>
            <a:endParaRPr/>
          </a:p>
          <a:p>
            <a:pPr indent="0" lvl="0" marL="0" marR="0" rtl="0" algn="just">
              <a:lnSpc>
                <a:spcPct val="106000"/>
              </a:lnSpc>
              <a:spcBef>
                <a:spcPts val="0"/>
              </a:spcBef>
              <a:spcAft>
                <a:spcPts val="0"/>
              </a:spcAft>
              <a:buClr>
                <a:schemeClr val="lt1"/>
              </a:buClr>
              <a:buSzPts val="1600"/>
              <a:buFont typeface="Times New Roman"/>
              <a:buNone/>
            </a:pPr>
            <a:r>
              <a:t/>
            </a:r>
            <a:endParaRPr b="0" i="0" sz="16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600"/>
              <a:buFont typeface="Noto Sans Symbols"/>
              <a:buNone/>
            </a:pPr>
            <a:r>
              <a:rPr b="0" i="0" lang="ru-RU" sz="1600" u="none">
                <a:solidFill>
                  <a:schemeClr val="dk1"/>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a:t>
            </a:r>
            <a:endParaRPr b="0" i="0" sz="1600" u="none">
              <a:solidFill>
                <a:schemeClr val="dk1"/>
              </a:solidFill>
              <a:latin typeface="Times New Roman"/>
              <a:ea typeface="Times New Roman"/>
              <a:cs typeface="Times New Roman"/>
              <a:sym typeface="Times New Roman"/>
            </a:endParaRPr>
          </a:p>
        </p:txBody>
      </p:sp>
      <p:sp>
        <p:nvSpPr>
          <p:cNvPr id="149" name="Google Shape;149;p5"/>
          <p:cNvSpPr txBox="1"/>
          <p:nvPr/>
        </p:nvSpPr>
        <p:spPr>
          <a:xfrm>
            <a:off x="4897115" y="1665468"/>
            <a:ext cx="360394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1" i="0" lang="ru-RU" sz="1800" u="none">
                <a:solidFill>
                  <a:schemeClr val="dk1"/>
                </a:solidFill>
                <a:latin typeface="Times New Roman"/>
                <a:ea typeface="Times New Roman"/>
                <a:cs typeface="Times New Roman"/>
                <a:sym typeface="Times New Roman"/>
              </a:rPr>
              <a:t>Картотеки</a:t>
            </a:r>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Дидактические игры</a:t>
            </a:r>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Народные игры</a:t>
            </a:r>
            <a:endParaRPr/>
          </a:p>
        </p:txBody>
      </p:sp>
      <p:sp>
        <p:nvSpPr>
          <p:cNvPr id="150" name="Google Shape;150;p5"/>
          <p:cNvSpPr txBox="1"/>
          <p:nvPr/>
        </p:nvSpPr>
        <p:spPr>
          <a:xfrm>
            <a:off x="939204" y="1561778"/>
            <a:ext cx="4678532" cy="16158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1800"/>
              <a:buFont typeface="Times New Roman"/>
              <a:buNone/>
            </a:pPr>
            <a:r>
              <a:rPr b="1" i="0" lang="ru-RU" sz="1800" u="none">
                <a:solidFill>
                  <a:schemeClr val="dk1"/>
                </a:solidFill>
                <a:latin typeface="Times New Roman"/>
                <a:ea typeface="Times New Roman"/>
                <a:cs typeface="Times New Roman"/>
                <a:sym typeface="Times New Roman"/>
              </a:rPr>
              <a:t>Экспозиции:</a:t>
            </a:r>
            <a:endParaRPr b="1" i="0" sz="1800" u="none">
              <a:solidFill>
                <a:schemeClr val="dk1"/>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«Русская изба»</a:t>
            </a:r>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«Народные куклы - обереги»</a:t>
            </a:r>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«Национальные костюмы»</a:t>
            </a:r>
            <a:endParaRPr/>
          </a:p>
          <a:p>
            <a:pPr indent="-285750" lvl="0" marL="285750" marR="0" rtl="0" algn="l">
              <a:lnSpc>
                <a:spcPct val="100000"/>
              </a:lnSpc>
              <a:spcBef>
                <a:spcPts val="0"/>
              </a:spcBef>
              <a:spcAft>
                <a:spcPts val="0"/>
              </a:spcAft>
              <a:buClr>
                <a:schemeClr val="dk1"/>
              </a:buClr>
              <a:buSzPts val="1800"/>
              <a:buFont typeface="Noto Sans Symbols"/>
              <a:buChar char="⮚"/>
            </a:pPr>
            <a:r>
              <a:rPr b="0" i="0" lang="ru-RU" sz="1800" u="none">
                <a:solidFill>
                  <a:schemeClr val="dk1"/>
                </a:solidFill>
                <a:latin typeface="Times New Roman"/>
                <a:ea typeface="Times New Roman"/>
                <a:cs typeface="Times New Roman"/>
                <a:sym typeface="Times New Roman"/>
              </a:rPr>
              <a:t>«Паутинки, палантин»  </a:t>
            </a:r>
            <a:endParaRPr/>
          </a:p>
        </p:txBody>
      </p:sp>
      <p:pic>
        <p:nvPicPr>
          <p:cNvPr descr="D:\фото макеевой музей\WIN_20201120_153353 — копия.JPG" id="151" name="Google Shape;151;p5"/>
          <p:cNvPicPr preferRelativeResize="0"/>
          <p:nvPr/>
        </p:nvPicPr>
        <p:blipFill rotWithShape="1">
          <a:blip r:embed="rId3">
            <a:alphaModFix/>
          </a:blip>
          <a:srcRect b="0" l="0" r="0" t="0"/>
          <a:stretch/>
        </p:blipFill>
        <p:spPr>
          <a:xfrm>
            <a:off x="939172" y="3789044"/>
            <a:ext cx="3238523" cy="2428892"/>
          </a:xfrm>
          <a:prstGeom prst="rect">
            <a:avLst/>
          </a:prstGeom>
          <a:noFill/>
          <a:ln cap="flat" cmpd="sng" w="38100">
            <a:solidFill>
              <a:schemeClr val="lt1"/>
            </a:solidFill>
            <a:prstDash val="solid"/>
            <a:round/>
            <a:headEnd len="sm" w="sm" type="none"/>
            <a:tailEnd len="sm" w="sm" type="none"/>
          </a:ln>
        </p:spPr>
      </p:pic>
      <p:pic>
        <p:nvPicPr>
          <p:cNvPr descr="278" id="152" name="Google Shape;152;p5"/>
          <p:cNvPicPr preferRelativeResize="0"/>
          <p:nvPr/>
        </p:nvPicPr>
        <p:blipFill rotWithShape="1">
          <a:blip r:embed="rId4">
            <a:alphaModFix/>
          </a:blip>
          <a:srcRect b="0" l="0" r="0" t="0"/>
          <a:stretch/>
        </p:blipFill>
        <p:spPr>
          <a:xfrm>
            <a:off x="6143636" y="4000504"/>
            <a:ext cx="1393825" cy="1301115"/>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6"/>
          <p:cNvSpPr txBox="1"/>
          <p:nvPr/>
        </p:nvSpPr>
        <p:spPr>
          <a:xfrm>
            <a:off x="250825" y="524510"/>
            <a:ext cx="8714105" cy="5884545"/>
          </a:xfrm>
          <a:prstGeom prst="rect">
            <a:avLst/>
          </a:prstGeom>
          <a:noFill/>
          <a:ln>
            <a:noFill/>
          </a:ln>
        </p:spPr>
        <p:txBody>
          <a:bodyPr anchorCtr="0" anchor="t" bIns="46800" lIns="90000" spcFirstLastPara="1" rIns="90000" wrap="square" tIns="46800">
            <a:noAutofit/>
          </a:bodyPr>
          <a:lstStyle/>
          <a:p>
            <a:pPr indent="-322580" lvl="0" marL="342900" marR="0" rtl="0" algn="ctr">
              <a:lnSpc>
                <a:spcPct val="100000"/>
              </a:lnSpc>
              <a:spcBef>
                <a:spcPts val="0"/>
              </a:spcBef>
              <a:spcAft>
                <a:spcPts val="0"/>
              </a:spcAft>
              <a:buClr>
                <a:srgbClr val="333399"/>
              </a:buClr>
              <a:buSzPts val="2000"/>
              <a:buFont typeface="Times New Roman"/>
              <a:buNone/>
            </a:pPr>
            <a:r>
              <a:rPr b="1" i="0" lang="ru-RU" sz="2000" u="none" cap="none">
                <a:solidFill>
                  <a:srgbClr val="333399"/>
                </a:solidFill>
                <a:latin typeface="Arial"/>
                <a:ea typeface="Arial"/>
                <a:cs typeface="Arial"/>
                <a:sym typeface="Arial"/>
              </a:rPr>
              <a:t>     </a:t>
            </a:r>
            <a:endParaRPr b="1" i="1" sz="1800" u="none" cap="none">
              <a:solidFill>
                <a:srgbClr val="660066"/>
              </a:solidFill>
              <a:latin typeface="Constantia"/>
              <a:ea typeface="Constantia"/>
              <a:cs typeface="Constantia"/>
              <a:sym typeface="Constantia"/>
            </a:endParaRPr>
          </a:p>
          <a:p>
            <a:pPr indent="-322580" lvl="0" marL="342900" marR="0" rtl="0" algn="l">
              <a:lnSpc>
                <a:spcPct val="100000"/>
              </a:lnSpc>
              <a:spcBef>
                <a:spcPts val="450"/>
              </a:spcBef>
              <a:spcAft>
                <a:spcPts val="0"/>
              </a:spcAft>
              <a:buClr>
                <a:schemeClr val="lt1"/>
              </a:buClr>
              <a:buSzPts val="1800"/>
              <a:buFont typeface="Times New Roman"/>
              <a:buNone/>
            </a:pPr>
            <a:r>
              <a:t/>
            </a:r>
            <a:endParaRPr b="1" i="1" sz="1800" u="none" cap="none">
              <a:solidFill>
                <a:srgbClr val="660066"/>
              </a:solidFill>
              <a:latin typeface="Constantia"/>
              <a:ea typeface="Constantia"/>
              <a:cs typeface="Constantia"/>
              <a:sym typeface="Constantia"/>
            </a:endParaRPr>
          </a:p>
        </p:txBody>
      </p:sp>
      <p:sp>
        <p:nvSpPr>
          <p:cNvPr id="160" name="Google Shape;160;p6"/>
          <p:cNvSpPr txBox="1"/>
          <p:nvPr/>
        </p:nvSpPr>
        <p:spPr>
          <a:xfrm>
            <a:off x="663575" y="1500505"/>
            <a:ext cx="7773035" cy="51752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imes New Roman"/>
              <a:buNone/>
            </a:pPr>
            <a:r>
              <a:t/>
            </a:r>
            <a:endParaRPr b="0" i="0" sz="1800" u="none">
              <a:solidFill>
                <a:schemeClr val="lt1"/>
              </a:solidFill>
              <a:latin typeface="Arial"/>
              <a:ea typeface="Arial"/>
              <a:cs typeface="Arial"/>
              <a:sym typeface="Arial"/>
            </a:endParaRPr>
          </a:p>
        </p:txBody>
      </p:sp>
      <p:sp>
        <p:nvSpPr>
          <p:cNvPr id="161" name="Google Shape;161;p6"/>
          <p:cNvSpPr/>
          <p:nvPr/>
        </p:nvSpPr>
        <p:spPr>
          <a:xfrm>
            <a:off x="250825" y="404813"/>
            <a:ext cx="8642350" cy="6778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161645"/>
              </a:buClr>
              <a:buSzPts val="1800"/>
              <a:buFont typeface="Times New Roman"/>
              <a:buNone/>
            </a:pPr>
            <a:r>
              <a:rPr b="0" i="0" lang="ru-RU" sz="1800" u="none">
                <a:solidFill>
                  <a:srgbClr val="161645"/>
                </a:solidFill>
                <a:latin typeface="Times New Roman"/>
                <a:ea typeface="Times New Roman"/>
                <a:cs typeface="Times New Roman"/>
                <a:sym typeface="Times New Roman"/>
              </a:rPr>
              <a:t> </a:t>
            </a:r>
            <a:r>
              <a:rPr b="1" i="1" lang="ru-RU" sz="2000" u="none">
                <a:solidFill>
                  <a:srgbClr val="C00000"/>
                </a:solidFill>
                <a:latin typeface="Times New Roman"/>
                <a:ea typeface="Times New Roman"/>
                <a:cs typeface="Times New Roman"/>
                <a:sym typeface="Times New Roman"/>
              </a:rPr>
              <a:t>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Noto Sans Symbols"/>
              <a:buNone/>
            </a:pPr>
            <a:r>
              <a:t/>
            </a:r>
            <a:endParaRPr b="0" i="0" sz="1800" u="none">
              <a:solidFill>
                <a:schemeClr val="dk1"/>
              </a:solidFill>
              <a:latin typeface="Times New Roman"/>
              <a:ea typeface="Times New Roman"/>
              <a:cs typeface="Times New Roman"/>
              <a:sym typeface="Times New Roman"/>
            </a:endParaRPr>
          </a:p>
        </p:txBody>
      </p:sp>
      <p:sp>
        <p:nvSpPr>
          <p:cNvPr id="162" name="Google Shape;162;p6"/>
          <p:cNvSpPr/>
          <p:nvPr/>
        </p:nvSpPr>
        <p:spPr>
          <a:xfrm>
            <a:off x="500063" y="2070100"/>
            <a:ext cx="8072438" cy="76835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Times New Roman"/>
              <a:buNone/>
            </a:pPr>
            <a:r>
              <a:rPr b="1" i="1" lang="ru-RU" sz="2400" u="none" cap="none" strike="noStrike">
                <a:solidFill>
                  <a:srgbClr val="FF0000"/>
                </a:solidFill>
                <a:latin typeface="Times New Roman"/>
                <a:ea typeface="Times New Roman"/>
                <a:cs typeface="Times New Roman"/>
                <a:sym typeface="Times New Roman"/>
              </a:rPr>
              <a:t> </a:t>
            </a:r>
            <a:r>
              <a:rPr b="1" i="1" lang="ru-RU" sz="2000" u="none" cap="none" strike="noStrike">
                <a:solidFill>
                  <a:schemeClr val="dk2"/>
                </a:solidFill>
                <a:latin typeface="Times New Roman"/>
                <a:ea typeface="Times New Roman"/>
                <a:cs typeface="Times New Roman"/>
                <a:sym typeface="Times New Roman"/>
              </a:rPr>
              <a:t>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lt1"/>
              </a:buClr>
              <a:buSzPts val="2000"/>
              <a:buFont typeface="Times New Roman"/>
              <a:buNone/>
            </a:pPr>
            <a:r>
              <a:t/>
            </a:r>
            <a:endParaRPr b="0" i="0" sz="2000" u="none" cap="none" strike="noStrike">
              <a:solidFill>
                <a:schemeClr val="dk1"/>
              </a:solidFill>
              <a:latin typeface="Times New Roman"/>
              <a:ea typeface="Times New Roman"/>
              <a:cs typeface="Times New Roman"/>
              <a:sym typeface="Times New Roman"/>
            </a:endParaRPr>
          </a:p>
        </p:txBody>
      </p:sp>
      <p:sp>
        <p:nvSpPr>
          <p:cNvPr id="163" name="Google Shape;163;p6"/>
          <p:cNvSpPr/>
          <p:nvPr/>
        </p:nvSpPr>
        <p:spPr>
          <a:xfrm>
            <a:off x="500063" y="3786188"/>
            <a:ext cx="8072438" cy="39878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Times New Roman"/>
              <a:buNone/>
            </a:pPr>
            <a:r>
              <a:rPr b="1" i="1" lang="ru-RU" sz="2000" u="none" cap="none" strike="noStrike">
                <a:solidFill>
                  <a:schemeClr val="accent6"/>
                </a:solidFill>
                <a:latin typeface="Times New Roman"/>
                <a:ea typeface="Times New Roman"/>
                <a:cs typeface="Times New Roman"/>
                <a:sym typeface="Times New Roman"/>
              </a:rPr>
              <a:t> </a:t>
            </a:r>
            <a:endParaRPr b="0" i="0" sz="2000" u="none" cap="none" strike="noStrike">
              <a:solidFill>
                <a:schemeClr val="dk1"/>
              </a:solidFill>
              <a:latin typeface="Times New Roman"/>
              <a:ea typeface="Times New Roman"/>
              <a:cs typeface="Times New Roman"/>
              <a:sym typeface="Times New Roman"/>
            </a:endParaRPr>
          </a:p>
        </p:txBody>
      </p:sp>
      <p:sp>
        <p:nvSpPr>
          <p:cNvPr id="164" name="Google Shape;164;p6"/>
          <p:cNvSpPr txBox="1"/>
          <p:nvPr/>
        </p:nvSpPr>
        <p:spPr>
          <a:xfrm>
            <a:off x="551815" y="524510"/>
            <a:ext cx="8588375" cy="659130"/>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1800"/>
              <a:buFont typeface="Times New Roman"/>
              <a:buNone/>
            </a:pPr>
            <a:r>
              <a:rPr b="1" i="0" lang="ru-RU" sz="1800" u="none">
                <a:solidFill>
                  <a:srgbClr val="000000"/>
                </a:solidFill>
                <a:latin typeface="Times New Roman"/>
                <a:ea typeface="Times New Roman"/>
                <a:cs typeface="Times New Roman"/>
                <a:sym typeface="Times New Roman"/>
              </a:rPr>
              <a:t> </a:t>
            </a:r>
            <a:endParaRPr/>
          </a:p>
        </p:txBody>
      </p:sp>
      <p:sp>
        <p:nvSpPr>
          <p:cNvPr id="165" name="Google Shape;165;p6"/>
          <p:cNvSpPr txBox="1"/>
          <p:nvPr/>
        </p:nvSpPr>
        <p:spPr>
          <a:xfrm>
            <a:off x="710565" y="1290955"/>
            <a:ext cx="8142605" cy="3807460"/>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a:t>
            </a:r>
            <a:endParaRPr b="0" i="0" sz="1600" u="none">
              <a:solidFill>
                <a:srgbClr val="000000"/>
              </a:solidFill>
              <a:latin typeface="Times New Roman"/>
              <a:ea typeface="Times New Roman"/>
              <a:cs typeface="Times New Roman"/>
              <a:sym typeface="Times New Roman"/>
            </a:endParaRPr>
          </a:p>
        </p:txBody>
      </p:sp>
      <p:pic>
        <p:nvPicPr>
          <p:cNvPr descr="Picture background" id="166" name="Google Shape;166;p6"/>
          <p:cNvPicPr preferRelativeResize="0"/>
          <p:nvPr/>
        </p:nvPicPr>
        <p:blipFill rotWithShape="1">
          <a:blip r:embed="rId3">
            <a:alphaModFix/>
          </a:blip>
          <a:srcRect b="6317" l="0" r="1178" t="6599"/>
          <a:stretch/>
        </p:blipFill>
        <p:spPr>
          <a:xfrm>
            <a:off x="62006" y="369136"/>
            <a:ext cx="9019987" cy="61952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7"/>
          <p:cNvSpPr/>
          <p:nvPr/>
        </p:nvSpPr>
        <p:spPr>
          <a:xfrm>
            <a:off x="179388" y="-811212"/>
            <a:ext cx="8713787" cy="2308225"/>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0" i="0" sz="1800" u="non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chemeClr val="lt1"/>
              </a:buClr>
              <a:buSzPts val="1800"/>
              <a:buFont typeface="Times New Roman"/>
              <a:buNone/>
            </a:pPr>
            <a:r>
              <a:t/>
            </a:r>
            <a:endParaRPr b="1" i="1" sz="1800" u="none">
              <a:solidFill>
                <a:schemeClr val="dk1"/>
              </a:solidFill>
              <a:latin typeface="Times New Roman"/>
              <a:ea typeface="Times New Roman"/>
              <a:cs typeface="Times New Roman"/>
              <a:sym typeface="Times New Roman"/>
            </a:endParaRPr>
          </a:p>
        </p:txBody>
      </p:sp>
      <p:sp>
        <p:nvSpPr>
          <p:cNvPr id="173" name="Google Shape;173;p7"/>
          <p:cNvSpPr/>
          <p:nvPr/>
        </p:nvSpPr>
        <p:spPr>
          <a:xfrm>
            <a:off x="1357313" y="4143375"/>
            <a:ext cx="7143750" cy="4603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00"/>
              </a:buClr>
              <a:buSzPts val="2400"/>
              <a:buFont typeface="Times New Roman"/>
              <a:buNone/>
            </a:pPr>
            <a:r>
              <a:rPr b="1" i="1" lang="ru-RU" sz="2400" u="none">
                <a:solidFill>
                  <a:srgbClr val="FF0000"/>
                </a:solidFill>
                <a:latin typeface="Times New Roman"/>
                <a:ea typeface="Times New Roman"/>
                <a:cs typeface="Times New Roman"/>
                <a:sym typeface="Times New Roman"/>
              </a:rPr>
              <a:t> </a:t>
            </a:r>
            <a:r>
              <a:rPr b="0" i="1" lang="ru-RU" sz="2400" u="none">
                <a:solidFill>
                  <a:srgbClr val="FF0000"/>
                </a:solidFill>
                <a:latin typeface="Times New Roman"/>
                <a:ea typeface="Times New Roman"/>
                <a:cs typeface="Times New Roman"/>
                <a:sym typeface="Times New Roman"/>
              </a:rPr>
              <a:t> </a:t>
            </a:r>
            <a:endParaRPr b="0" i="1" sz="2400" u="none">
              <a:solidFill>
                <a:schemeClr val="lt1"/>
              </a:solidFill>
              <a:latin typeface="Times New Roman"/>
              <a:ea typeface="Times New Roman"/>
              <a:cs typeface="Times New Roman"/>
              <a:sym typeface="Times New Roman"/>
            </a:endParaRPr>
          </a:p>
        </p:txBody>
      </p:sp>
      <p:sp>
        <p:nvSpPr>
          <p:cNvPr id="174" name="Google Shape;174;p7"/>
          <p:cNvSpPr/>
          <p:nvPr/>
        </p:nvSpPr>
        <p:spPr>
          <a:xfrm>
            <a:off x="357188" y="4929188"/>
            <a:ext cx="8215312" cy="3987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B1C2A"/>
              </a:buClr>
              <a:buSzPts val="2000"/>
              <a:buFont typeface="Times New Roman"/>
              <a:buNone/>
            </a:pPr>
            <a:r>
              <a:rPr b="0" i="0" lang="ru-RU" sz="2000" u="none">
                <a:solidFill>
                  <a:srgbClr val="1B1C2A"/>
                </a:solidFill>
                <a:latin typeface="Times New Roman"/>
                <a:ea typeface="Times New Roman"/>
                <a:cs typeface="Times New Roman"/>
                <a:sym typeface="Times New Roman"/>
              </a:rPr>
              <a:t> </a:t>
            </a:r>
            <a:endParaRPr b="0" i="0" sz="2000" u="none">
              <a:solidFill>
                <a:schemeClr val="lt1"/>
              </a:solidFill>
              <a:latin typeface="Arial"/>
              <a:ea typeface="Arial"/>
              <a:cs typeface="Arial"/>
              <a:sym typeface="Arial"/>
            </a:endParaRPr>
          </a:p>
        </p:txBody>
      </p:sp>
      <p:sp>
        <p:nvSpPr>
          <p:cNvPr id="175" name="Google Shape;175;p7"/>
          <p:cNvSpPr txBox="1"/>
          <p:nvPr/>
        </p:nvSpPr>
        <p:spPr>
          <a:xfrm>
            <a:off x="523875" y="329565"/>
            <a:ext cx="8357235" cy="624205"/>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1800"/>
              <a:buFont typeface="Times New Roman"/>
              <a:buNone/>
            </a:pPr>
            <a:r>
              <a:rPr b="1" i="0" lang="ru-RU" sz="1800" u="none">
                <a:solidFill>
                  <a:srgbClr val="000000"/>
                </a:solidFill>
                <a:latin typeface="Times New Roman"/>
                <a:ea typeface="Times New Roman"/>
                <a:cs typeface="Times New Roman"/>
                <a:sym typeface="Times New Roman"/>
              </a:rPr>
              <a:t> </a:t>
            </a:r>
            <a:endParaRPr/>
          </a:p>
        </p:txBody>
      </p:sp>
      <p:sp>
        <p:nvSpPr>
          <p:cNvPr id="176" name="Google Shape;176;p7"/>
          <p:cNvSpPr txBox="1"/>
          <p:nvPr/>
        </p:nvSpPr>
        <p:spPr>
          <a:xfrm>
            <a:off x="493395" y="1010920"/>
            <a:ext cx="8387715" cy="3977640"/>
          </a:xfrm>
          <a:prstGeom prst="rect">
            <a:avLst/>
          </a:prstGeom>
          <a:noFill/>
          <a:ln>
            <a:noFill/>
          </a:ln>
        </p:spPr>
        <p:txBody>
          <a:bodyPr anchorCtr="0" anchor="t" bIns="45700" lIns="91425" spcFirstLastPara="1" rIns="91425" wrap="square" tIns="45700">
            <a:noAutofit/>
          </a:bodyPr>
          <a:lstStyle/>
          <a:p>
            <a:pPr indent="0" lvl="0" marL="0" marR="0" rtl="0" algn="just">
              <a:lnSpc>
                <a:spcPct val="114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 </a:t>
            </a:r>
            <a:endParaRPr/>
          </a:p>
        </p:txBody>
      </p:sp>
      <p:pic>
        <p:nvPicPr>
          <p:cNvPr id="177" name="Google Shape;177;p7"/>
          <p:cNvPicPr preferRelativeResize="0"/>
          <p:nvPr/>
        </p:nvPicPr>
        <p:blipFill rotWithShape="1">
          <a:blip r:embed="rId3">
            <a:alphaModFix/>
          </a:blip>
          <a:srcRect b="0" l="0" r="2115" t="16163"/>
          <a:stretch/>
        </p:blipFill>
        <p:spPr>
          <a:xfrm>
            <a:off x="785786" y="1071546"/>
            <a:ext cx="7715304" cy="5030842"/>
          </a:xfrm>
          <a:prstGeom prst="rect">
            <a:avLst/>
          </a:prstGeom>
          <a:noFill/>
          <a:ln>
            <a:noFill/>
          </a:ln>
        </p:spPr>
      </p:pic>
      <p:sp>
        <p:nvSpPr>
          <p:cNvPr id="178" name="Google Shape;178;p7"/>
          <p:cNvSpPr txBox="1"/>
          <p:nvPr/>
        </p:nvSpPr>
        <p:spPr>
          <a:xfrm>
            <a:off x="2267744" y="229870"/>
            <a:ext cx="5080000" cy="781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imes New Roman"/>
              <a:buNone/>
            </a:pPr>
            <a:r>
              <a:rPr b="1" i="0" lang="ru-RU" sz="1800" u="none">
                <a:solidFill>
                  <a:schemeClr val="dk1"/>
                </a:solidFill>
                <a:latin typeface="Times New Roman"/>
                <a:ea typeface="Times New Roman"/>
                <a:cs typeface="Times New Roman"/>
                <a:sym typeface="Times New Roman"/>
              </a:rPr>
              <a:t>Фотография мини - музея </a:t>
            </a:r>
            <a:r>
              <a:rPr b="1" i="1" lang="ru-RU" sz="1800" u="none">
                <a:solidFill>
                  <a:schemeClr val="dk1"/>
                </a:solidFill>
                <a:latin typeface="Times New Roman"/>
                <a:ea typeface="Times New Roman"/>
                <a:cs typeface="Times New Roman"/>
                <a:sym typeface="Times New Roman"/>
              </a:rPr>
              <a:t>(общий вид</a:t>
            </a:r>
            <a:r>
              <a:rPr b="1" i="0" lang="ru-RU" sz="1800" u="none">
                <a:solidFill>
                  <a:schemeClr val="dk1"/>
                </a:solidFill>
                <a:latin typeface="Times New Roman"/>
                <a:ea typeface="Times New Roman"/>
                <a:cs typeface="Times New Roman"/>
                <a:sym typeface="Times New Roman"/>
              </a:rPr>
              <a:t>)</a:t>
            </a:r>
            <a:endParaRPr/>
          </a:p>
        </p:txBody>
      </p:sp>
    </p:spTree>
  </p:cSld>
  <p:clrMapOvr>
    <a:masterClrMapping/>
  </p:clrMapOvr>
  <mc:AlternateContent>
    <mc:Choice Requires="p14">
      <p:transition spd="slow" p14:dur="1200">
        <p14:doors dir="ver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8"/>
          <p:cNvSpPr txBox="1"/>
          <p:nvPr/>
        </p:nvSpPr>
        <p:spPr>
          <a:xfrm>
            <a:off x="480695" y="338455"/>
            <a:ext cx="8328660" cy="4397375"/>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1600"/>
              <a:buFont typeface="Times New Roman"/>
              <a:buNone/>
            </a:pPr>
            <a:r>
              <a:rPr b="1" i="0" lang="ru-RU" sz="1600" u="none">
                <a:solidFill>
                  <a:srgbClr val="000000"/>
                </a:solidFill>
                <a:latin typeface="Times New Roman"/>
                <a:ea typeface="Times New Roman"/>
                <a:cs typeface="Times New Roman"/>
                <a:sym typeface="Times New Roman"/>
              </a:rPr>
              <a:t> </a:t>
            </a:r>
            <a:endParaRPr b="0" i="0" sz="1600" u="none">
              <a:solidFill>
                <a:srgbClr val="000000"/>
              </a:solidFill>
              <a:latin typeface="Times New Roman"/>
              <a:ea typeface="Times New Roman"/>
              <a:cs typeface="Times New Roman"/>
              <a:sym typeface="Times New Roman"/>
            </a:endParaRPr>
          </a:p>
        </p:txBody>
      </p:sp>
      <p:sp>
        <p:nvSpPr>
          <p:cNvPr id="184" name="Google Shape;184;p8"/>
          <p:cNvSpPr txBox="1"/>
          <p:nvPr/>
        </p:nvSpPr>
        <p:spPr>
          <a:xfrm>
            <a:off x="523875" y="137160"/>
            <a:ext cx="8314055" cy="4598035"/>
          </a:xfrm>
          <a:prstGeom prst="rect">
            <a:avLst/>
          </a:prstGeom>
          <a:noFill/>
          <a:ln>
            <a:noFill/>
          </a:ln>
        </p:spPr>
        <p:txBody>
          <a:bodyPr anchorCtr="0" anchor="t" bIns="45700" lIns="91425" spcFirstLastPara="1" rIns="91425" wrap="square" tIns="45700">
            <a:noAutofit/>
          </a:bodyPr>
          <a:lstStyle/>
          <a:p>
            <a:pPr indent="0" lvl="0" marL="0" marR="0" rtl="0" algn="ctr">
              <a:lnSpc>
                <a:spcPct val="114000"/>
              </a:lnSpc>
              <a:spcBef>
                <a:spcPts val="0"/>
              </a:spcBef>
              <a:spcAft>
                <a:spcPts val="0"/>
              </a:spcAft>
              <a:buClr>
                <a:schemeClr val="lt1"/>
              </a:buClr>
              <a:buSzPts val="1800"/>
              <a:buFont typeface="Times New Roman"/>
              <a:buNone/>
            </a:pPr>
            <a:r>
              <a:t/>
            </a:r>
            <a:endParaRPr b="1" i="0" sz="1800" u="none">
              <a:solidFill>
                <a:srgbClr val="C00000"/>
              </a:solidFill>
              <a:latin typeface="Times New Roman"/>
              <a:ea typeface="Times New Roman"/>
              <a:cs typeface="Times New Roman"/>
              <a:sym typeface="Times New Roman"/>
            </a:endParaRPr>
          </a:p>
          <a:p>
            <a:pPr indent="0" lvl="0" marL="0" marR="0" rtl="0" algn="ctr">
              <a:lnSpc>
                <a:spcPct val="114000"/>
              </a:lnSpc>
              <a:spcBef>
                <a:spcPts val="0"/>
              </a:spcBef>
              <a:spcAft>
                <a:spcPts val="0"/>
              </a:spcAft>
              <a:buClr>
                <a:srgbClr val="C00000"/>
              </a:buClr>
              <a:buSzPts val="2000"/>
              <a:buFont typeface="Times New Roman"/>
              <a:buNone/>
            </a:pPr>
            <a:r>
              <a:rPr b="1" i="0" lang="ru-RU" sz="2000" u="none">
                <a:solidFill>
                  <a:srgbClr val="C00000"/>
                </a:solidFill>
                <a:latin typeface="Times New Roman"/>
                <a:ea typeface="Times New Roman"/>
                <a:cs typeface="Times New Roman"/>
                <a:sym typeface="Times New Roman"/>
              </a:rPr>
              <a:t>«Русская изба»</a:t>
            </a:r>
            <a:endParaRPr/>
          </a:p>
          <a:p>
            <a:pPr indent="0" lvl="0" marL="0" marR="0" rtl="0" algn="ctr">
              <a:lnSpc>
                <a:spcPct val="114000"/>
              </a:lnSpc>
              <a:spcBef>
                <a:spcPts val="0"/>
              </a:spcBef>
              <a:spcAft>
                <a:spcPts val="0"/>
              </a:spcAft>
              <a:buClr>
                <a:schemeClr val="lt1"/>
              </a:buClr>
              <a:buSzPts val="2000"/>
              <a:buFont typeface="Times New Roman"/>
              <a:buNone/>
            </a:pPr>
            <a:r>
              <a:t/>
            </a:r>
            <a:endParaRPr b="1" i="0" sz="2000" u="none">
              <a:solidFill>
                <a:srgbClr val="C00000"/>
              </a:solidFill>
              <a:latin typeface="Times New Roman"/>
              <a:ea typeface="Times New Roman"/>
              <a:cs typeface="Times New Roman"/>
              <a:sym typeface="Times New Roman"/>
            </a:endParaRPr>
          </a:p>
          <a:p>
            <a:pPr indent="0" lvl="0" marL="0" marR="0" rtl="0" algn="just">
              <a:lnSpc>
                <a:spcPct val="114000"/>
              </a:lnSpc>
              <a:spcBef>
                <a:spcPts val="0"/>
              </a:spcBef>
              <a:spcAft>
                <a:spcPts val="0"/>
              </a:spcAft>
              <a:buClr>
                <a:srgbClr val="000000"/>
              </a:buClr>
              <a:buSzPts val="1600"/>
              <a:buFont typeface="Times New Roman"/>
              <a:buNone/>
            </a:pPr>
            <a:r>
              <a:rPr b="0" i="0" lang="ru-RU" sz="1600" u="none">
                <a:solidFill>
                  <a:srgbClr val="000000"/>
                </a:solidFill>
                <a:latin typeface="Times New Roman"/>
                <a:ea typeface="Times New Roman"/>
                <a:cs typeface="Times New Roman"/>
                <a:sym typeface="Times New Roman"/>
              </a:rPr>
              <a:t>Экспозиция мини </a:t>
            </a:r>
            <a:r>
              <a:rPr b="1" i="0" lang="ru-RU" sz="1600" u="none">
                <a:solidFill>
                  <a:srgbClr val="000000"/>
                </a:solidFill>
                <a:latin typeface="Times New Roman"/>
                <a:ea typeface="Times New Roman"/>
                <a:cs typeface="Times New Roman"/>
                <a:sym typeface="Times New Roman"/>
              </a:rPr>
              <a:t>-</a:t>
            </a:r>
            <a:r>
              <a:rPr b="0" i="0" lang="ru-RU" sz="1600" u="none">
                <a:solidFill>
                  <a:srgbClr val="000000"/>
                </a:solidFill>
                <a:latin typeface="Times New Roman"/>
                <a:ea typeface="Times New Roman"/>
                <a:cs typeface="Times New Roman"/>
                <a:sym typeface="Times New Roman"/>
              </a:rPr>
              <a:t> музея «Русская изба», как образовательный модуль, является хранилищем предметов домашнего обихода, элементов одежды наших предков.</a:t>
            </a:r>
            <a:r>
              <a:rPr b="0" i="0" lang="ru-RU" sz="1600" u="none">
                <a:solidFill>
                  <a:schemeClr val="dk1"/>
                </a:solidFill>
                <a:latin typeface="Times New Roman"/>
                <a:ea typeface="Times New Roman"/>
                <a:cs typeface="Times New Roman"/>
                <a:sym typeface="Times New Roman"/>
              </a:rPr>
              <a:t> В избе есть и русская печь, и домашняя утварь: кочерга, чугунки, глиняная посуда, сундук, прялка, стол с лавками; люлька с младенцем. Все предметы в «Русской избе» – интерактивны. Дети могут не только рассматривать экспонаты, но и действовать с ними, узнавать их применение. В такой атмосфере гораздо лучше воспринимается весь познавательный материал. </a:t>
            </a:r>
            <a:r>
              <a:rPr b="0" i="0" lang="ru-RU" sz="1600" u="none">
                <a:solidFill>
                  <a:srgbClr val="000000"/>
                </a:solidFill>
                <a:latin typeface="Times New Roman"/>
                <a:ea typeface="Times New Roman"/>
                <a:cs typeface="Times New Roman"/>
                <a:sym typeface="Times New Roman"/>
              </a:rPr>
              <a:t>Воспитанники «попадают» в воссозданную атмосферу старинной русской избы; знакомятся с ее устройством, узнают в чем заключался уклад жизни крестьянской семьи, просматривают экспонаты</a:t>
            </a:r>
            <a:r>
              <a:rPr b="0" i="0" lang="ru-RU" sz="1600" u="none">
                <a:solidFill>
                  <a:schemeClr val="dk1"/>
                </a:solidFill>
                <a:latin typeface="Times New Roman"/>
                <a:ea typeface="Times New Roman"/>
                <a:cs typeface="Times New Roman"/>
                <a:sym typeface="Times New Roman"/>
              </a:rPr>
              <a:t>. Предметы располагаются так, чтобы можно было к ним подойти, рассмотреть и понять, как они действуют. Дети могут всё трогать руками, рассматривать, им интересно слушать хозяев избы</a:t>
            </a:r>
            <a:r>
              <a:rPr b="1" i="0" lang="ru-RU" sz="1600" u="none">
                <a:solidFill>
                  <a:schemeClr val="dk1"/>
                </a:solidFill>
                <a:latin typeface="Times New Roman"/>
                <a:ea typeface="Times New Roman"/>
                <a:cs typeface="Times New Roman"/>
                <a:sym typeface="Times New Roman"/>
              </a:rPr>
              <a:t> -</a:t>
            </a:r>
            <a:r>
              <a:rPr b="0" i="0" lang="ru-RU" sz="1600" u="none">
                <a:solidFill>
                  <a:schemeClr val="dk1"/>
                </a:solidFill>
                <a:latin typeface="Times New Roman"/>
                <a:ea typeface="Times New Roman"/>
                <a:cs typeface="Times New Roman"/>
                <a:sym typeface="Times New Roman"/>
              </a:rPr>
              <a:t>  бабушку и деда. Хозяева избы часто предлагают детям различные игры,  слушание русских народных сказок, загадывают загадки, общаются с детьми с помощью потешек, прибауток.</a:t>
            </a:r>
            <a:r>
              <a:rPr b="0" i="0" lang="ru-RU" sz="1600" u="none">
                <a:solidFill>
                  <a:schemeClr val="dk1"/>
                </a:solidFill>
                <a:latin typeface="Calibri"/>
                <a:ea typeface="Calibri"/>
                <a:cs typeface="Calibri"/>
                <a:sym typeface="Calibri"/>
              </a:rPr>
              <a:t> </a:t>
            </a:r>
            <a:r>
              <a:rPr b="0" i="0" lang="ru-RU" sz="1600" u="none">
                <a:solidFill>
                  <a:schemeClr val="dk1"/>
                </a:solidFill>
                <a:latin typeface="Times New Roman"/>
                <a:ea typeface="Times New Roman"/>
                <a:cs typeface="Times New Roman"/>
                <a:sym typeface="Times New Roman"/>
              </a:rPr>
              <a:t> «Русская изба» используется для проведения различных занятий, на которых дети воспитываются нравственно, духовно и приобретают первоначальные азы патриотизма.</a:t>
            </a:r>
            <a:r>
              <a:rPr b="0" i="0" lang="ru-RU" sz="1600" u="none">
                <a:solidFill>
                  <a:schemeClr val="lt1"/>
                </a:solidFill>
                <a:latin typeface="Times New Roman"/>
                <a:ea typeface="Times New Roman"/>
                <a:cs typeface="Times New Roman"/>
                <a:sym typeface="Times New Roman"/>
              </a:rPr>
              <a:t> </a:t>
            </a:r>
            <a:r>
              <a:rPr b="0" i="0" lang="ru-RU" sz="1600" u="none">
                <a:solidFill>
                  <a:srgbClr val="000000"/>
                </a:solidFill>
                <a:latin typeface="Times New Roman"/>
                <a:ea typeface="Times New Roman"/>
                <a:cs typeface="Times New Roman"/>
                <a:sym typeface="Times New Roman"/>
              </a:rPr>
              <a:t>Занятия помогают воспитанникам ощутить родственную связь с прошлым через представления и обычаи русских народов.</a:t>
            </a:r>
            <a:r>
              <a:rPr b="0" i="0" lang="ru-RU" sz="1600" u="none">
                <a:solidFill>
                  <a:schemeClr val="dk1"/>
                </a:solidFill>
                <a:latin typeface="Times New Roman"/>
                <a:ea typeface="Times New Roman"/>
                <a:cs typeface="Times New Roman"/>
                <a:sym typeface="Times New Roman"/>
              </a:rPr>
              <a:t> Так же хорошо развивается разговорная речь детей, расширяется словарный запас, дети получают здесь положительные эмоции, учатся воображать, рассуждать.</a:t>
            </a:r>
            <a:endParaRPr/>
          </a:p>
          <a:p>
            <a:pPr indent="0" lvl="0" marL="0" marR="0" rtl="0" algn="just">
              <a:lnSpc>
                <a:spcPct val="114000"/>
              </a:lnSpc>
              <a:spcBef>
                <a:spcPts val="0"/>
              </a:spcBef>
              <a:spcAft>
                <a:spcPts val="0"/>
              </a:spcAft>
              <a:buClr>
                <a:schemeClr val="dk1"/>
              </a:buClr>
              <a:buSzPts val="1600"/>
              <a:buFont typeface="Times New Roman"/>
              <a:buNone/>
            </a:pPr>
            <a:r>
              <a:rPr b="0" i="0" lang="ru-RU" sz="1600" u="none">
                <a:solidFill>
                  <a:schemeClr val="dk1"/>
                </a:solidFill>
                <a:latin typeface="Times New Roman"/>
                <a:ea typeface="Times New Roman"/>
                <a:cs typeface="Times New Roman"/>
                <a:sym typeface="Times New Roman"/>
              </a:rPr>
              <a:t> </a:t>
            </a:r>
            <a:endParaRPr/>
          </a:p>
          <a:p>
            <a:pPr indent="0" lvl="0" marL="0" marR="0" rtl="0" algn="just">
              <a:lnSpc>
                <a:spcPct val="114000"/>
              </a:lnSpc>
              <a:spcBef>
                <a:spcPts val="0"/>
              </a:spcBef>
              <a:spcAft>
                <a:spcPts val="0"/>
              </a:spcAft>
              <a:buClr>
                <a:schemeClr val="dk1"/>
              </a:buClr>
              <a:buSzPts val="1600"/>
              <a:buFont typeface="Times New Roman"/>
              <a:buNone/>
            </a:pPr>
            <a:r>
              <a:rPr b="0" i="0" lang="ru-RU" sz="1600" u="none">
                <a:solidFill>
                  <a:schemeClr val="dk1"/>
                </a:solidFill>
                <a:latin typeface="Calibri"/>
                <a:ea typeface="Calibri"/>
                <a:cs typeface="Calibri"/>
                <a:sym typeface="Calibri"/>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9"/>
          <p:cNvPicPr preferRelativeResize="0"/>
          <p:nvPr/>
        </p:nvPicPr>
        <p:blipFill rotWithShape="1">
          <a:blip r:embed="rId3">
            <a:alphaModFix/>
          </a:blip>
          <a:srcRect b="0" l="0" r="0" t="0"/>
          <a:stretch/>
        </p:blipFill>
        <p:spPr>
          <a:xfrm>
            <a:off x="179705" y="1196975"/>
            <a:ext cx="4216400" cy="5431790"/>
          </a:xfrm>
          <a:prstGeom prst="rect">
            <a:avLst/>
          </a:prstGeom>
          <a:noFill/>
          <a:ln>
            <a:noFill/>
          </a:ln>
        </p:spPr>
      </p:pic>
      <p:pic>
        <p:nvPicPr>
          <p:cNvPr id="190" name="Google Shape;190;p9"/>
          <p:cNvPicPr preferRelativeResize="0"/>
          <p:nvPr/>
        </p:nvPicPr>
        <p:blipFill rotWithShape="1">
          <a:blip r:embed="rId4">
            <a:alphaModFix/>
          </a:blip>
          <a:srcRect b="0" l="0" r="0" t="0"/>
          <a:stretch/>
        </p:blipFill>
        <p:spPr>
          <a:xfrm>
            <a:off x="4788535" y="188595"/>
            <a:ext cx="4188460" cy="4700905"/>
          </a:xfrm>
          <a:prstGeom prst="rect">
            <a:avLst/>
          </a:prstGeom>
          <a:noFill/>
          <a:ln>
            <a:noFill/>
          </a:ln>
        </p:spPr>
      </p:pic>
      <p:pic>
        <p:nvPicPr>
          <p:cNvPr descr="https://m.media-amazon.com/images/I/719n8YGvaLL._AC_SL1500_.jpg" id="191" name="Google Shape;191;p9"/>
          <p:cNvPicPr preferRelativeResize="0"/>
          <p:nvPr/>
        </p:nvPicPr>
        <p:blipFill rotWithShape="1">
          <a:blip r:embed="rId5">
            <a:alphaModFix/>
          </a:blip>
          <a:srcRect b="0" l="0" r="0" t="0"/>
          <a:stretch/>
        </p:blipFill>
        <p:spPr>
          <a:xfrm>
            <a:off x="6429388" y="5429264"/>
            <a:ext cx="1357322" cy="1000132"/>
          </a:xfrm>
          <a:prstGeom prst="rect">
            <a:avLst/>
          </a:prstGeom>
          <a:noFill/>
          <a:ln>
            <a:noFill/>
          </a:ln>
        </p:spPr>
      </p:pic>
    </p:spTree>
  </p:cSld>
  <p:clrMapOvr>
    <a:masterClrMapping/>
  </p:clrMapOvr>
  <p:transition spd="slow">
    <p:wipe dir="l"/>
  </p:transition>
</p:sld>
</file>

<file path=ppt/theme/theme1.xml><?xml version="1.0" encoding="utf-8"?>
<a:theme xmlns:a="http://schemas.openxmlformats.org/drawingml/2006/main" xmlns:r="http://schemas.openxmlformats.org/officeDocument/2006/relationships"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2011-02-16T07:13:00Z</dcterms:created>
  <dc:creator>Admin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3A798D5ABA8747FC95B94ABDEC05AAD8_12</vt:lpwstr>
  </property>
  <property fmtid="{D5CDD505-2E9C-101B-9397-08002B2CF9AE}" pid="3" name="KSOProductBuildVer">
    <vt:lpwstr>1049-12.2.0.19805</vt:lpwstr>
  </property>
</Properties>
</file>