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CC0000"/>
    <a:srgbClr val="006600"/>
    <a:srgbClr val="800000"/>
    <a:srgbClr val="660066"/>
    <a:srgbClr val="99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40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46D2-368D-4CEF-80CB-2266106493D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B884-CAD7-4C39-8806-99589BDF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218" y="2059771"/>
            <a:ext cx="7215238" cy="178595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музей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7429552" cy="64294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«СОШ №5 г. Орска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дошкольные группы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2025-03-03_17-40-59.jpg"/>
          <p:cNvPicPr>
            <a:picLocks noChangeAspect="1"/>
          </p:cNvPicPr>
          <p:nvPr/>
        </p:nvPicPr>
        <p:blipFill>
          <a:blip r:embed="rId3" cstate="print"/>
          <a:srcRect r="6944"/>
          <a:stretch>
            <a:fillRect/>
          </a:stretch>
        </p:blipFill>
        <p:spPr>
          <a:xfrm>
            <a:off x="1785918" y="857232"/>
            <a:ext cx="1245679" cy="1784848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photo_2025-03-03_15-29-2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785794"/>
            <a:ext cx="2857520" cy="1607355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photo_2025-03-03_17-41-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857232"/>
            <a:ext cx="1571636" cy="2095514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photo_2025-03-03_17-41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1" y="3699031"/>
            <a:ext cx="2088231" cy="1566174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photo_2025-03-03_17-41-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1" y="4689140"/>
            <a:ext cx="2160239" cy="1620179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G:\музей\IMG_20250305_1443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392996"/>
            <a:ext cx="2160240" cy="1620180"/>
          </a:xfrm>
          <a:prstGeom prst="rect">
            <a:avLst/>
          </a:prstGeom>
          <a:noFill/>
        </p:spPr>
      </p:pic>
      <p:pic>
        <p:nvPicPr>
          <p:cNvPr id="1031" name="Picture 7" descr="G:\музей\IMG_20250305_144326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725144"/>
            <a:ext cx="2304256" cy="1664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7429552" cy="6500858"/>
          </a:xfrm>
        </p:spPr>
        <p:txBody>
          <a:bodyPr>
            <a:normAutofit fontScale="25000" lnSpcReduction="20000"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Музей был создан и открыт  01 апреля 2024 г.</a:t>
            </a:r>
          </a:p>
          <a:p>
            <a:pPr algn="l"/>
            <a:endParaRPr lang="ru-RU" sz="43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Коллекции находящиеся в музее:</a:t>
            </a:r>
            <a:endParaRPr lang="ru-RU" sz="4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коллекция </a:t>
            </a:r>
            <a:r>
              <a:rPr lang="ru-RU" sz="43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кукол в национальных </a:t>
            </a:r>
            <a:r>
              <a:rPr lang="ru-RU" sz="43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костюмах</a:t>
            </a:r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к</a:t>
            </a:r>
            <a:r>
              <a:rPr lang="ru-RU" sz="4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оллекция </a:t>
            </a:r>
            <a:r>
              <a:rPr lang="ru-RU" sz="4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национальных  музыкальных </a:t>
            </a:r>
            <a:r>
              <a:rPr lang="ru-RU" sz="4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инструментов</a:t>
            </a:r>
          </a:p>
          <a:p>
            <a:pPr algn="l"/>
            <a:r>
              <a:rPr lang="ru-RU" sz="4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(балалайка, домра, домбра</a:t>
            </a:r>
            <a:r>
              <a:rPr lang="ru-RU" sz="4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коллекция </a:t>
            </a:r>
            <a:r>
              <a:rPr lang="ru-RU" sz="43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предметов </a:t>
            </a:r>
            <a:r>
              <a:rPr lang="ru-RU" sz="43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быта</a:t>
            </a:r>
          </a:p>
          <a:p>
            <a:pPr algn="l"/>
            <a:r>
              <a:rPr lang="ru-RU" sz="43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(прялка, швейная машинка, угольный утюг, глиняная посуда</a:t>
            </a:r>
            <a:r>
              <a:rPr lang="ru-RU" sz="43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-коллекция </a:t>
            </a:r>
            <a:r>
              <a:rPr lang="ru-RU" sz="43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мучных </a:t>
            </a:r>
            <a:r>
              <a:rPr lang="ru-RU" sz="43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изделий</a:t>
            </a:r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коллекция </a:t>
            </a:r>
            <a:r>
              <a:rPr lang="ru-RU" sz="4300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«Русская матрешка» </a:t>
            </a:r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дидактические </a:t>
            </a:r>
            <a:r>
              <a:rPr lang="ru-RU" sz="43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C:\Users\user\Downloads\image-10-03-25-01-35 - копия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547"/>
            <a:ext cx="2764127" cy="36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узей\image-10-03-25-01-48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40" y="85960"/>
            <a:ext cx="3902808" cy="34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узей\image-10-03-25-01-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48" y="3717032"/>
            <a:ext cx="22021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7429552" cy="1440160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«Предметы быта в русской избе»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Наш музей, с помощью родителей,  пополнился  предметами быта, которые в русских избах служили  хозяйкам.</a:t>
            </a:r>
          </a:p>
        </p:txBody>
      </p:sp>
      <p:pic>
        <p:nvPicPr>
          <p:cNvPr id="5" name="Рисунок 4" descr="photo_2025-03-03_15-29-23.jpg"/>
          <p:cNvPicPr>
            <a:picLocks noChangeAspect="1"/>
          </p:cNvPicPr>
          <p:nvPr/>
        </p:nvPicPr>
        <p:blipFill>
          <a:blip r:embed="rId3" cstate="print"/>
          <a:srcRect t="3516"/>
          <a:stretch>
            <a:fillRect/>
          </a:stretch>
        </p:blipFill>
        <p:spPr>
          <a:xfrm>
            <a:off x="1619672" y="1916832"/>
            <a:ext cx="1619647" cy="1944216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photo_2025-03-03_15-29-18.jpg"/>
          <p:cNvPicPr>
            <a:picLocks noChangeAspect="1"/>
          </p:cNvPicPr>
          <p:nvPr/>
        </p:nvPicPr>
        <p:blipFill>
          <a:blip r:embed="rId4" cstate="print"/>
          <a:srcRect l="21093" r="32813" b="13157"/>
          <a:stretch>
            <a:fillRect/>
          </a:stretch>
        </p:blipFill>
        <p:spPr>
          <a:xfrm>
            <a:off x="7020272" y="1916832"/>
            <a:ext cx="1728192" cy="1872208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photo_2025-03-03_17-4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93096"/>
            <a:ext cx="1640794" cy="2304256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photo_2025-03-03_17-41-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293096"/>
            <a:ext cx="1728192" cy="2304256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19872" y="1916832"/>
            <a:ext cx="1584176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Прялка  </a:t>
            </a:r>
            <a:r>
              <a:rPr lang="ru-RU" sz="1400" dirty="0" smtClean="0">
                <a:solidFill>
                  <a:schemeClr val="tx1"/>
                </a:solidFill>
              </a:rPr>
              <a:t>(ножная)приспособление для получения нити путем прядения. Принесла семья: Бунины.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1916832"/>
            <a:ext cx="151216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Утюг на углях </a:t>
            </a:r>
            <a:r>
              <a:rPr lang="ru-RU" sz="1400" dirty="0" smtClean="0">
                <a:solidFill>
                  <a:schemeClr val="tx1"/>
                </a:solidFill>
              </a:rPr>
              <a:t>Эти утюги использовали с Х</a:t>
            </a:r>
            <a:r>
              <a:rPr lang="en-US" sz="1400" dirty="0" smtClean="0">
                <a:solidFill>
                  <a:schemeClr val="tx1"/>
                </a:solidFill>
              </a:rPr>
              <a:t>VII </a:t>
            </a:r>
            <a:r>
              <a:rPr lang="ru-RU" sz="1400" dirty="0" smtClean="0">
                <a:solidFill>
                  <a:schemeClr val="tx1"/>
                </a:solidFill>
              </a:rPr>
              <a:t>веке в Российском государстве.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Принесла семья  Кожиных.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4293096"/>
            <a:ext cx="1728192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Прялка электрическая </a:t>
            </a:r>
            <a:r>
              <a:rPr lang="ru-RU" sz="1400" dirty="0" smtClean="0">
                <a:solidFill>
                  <a:schemeClr val="tx1"/>
                </a:solidFill>
              </a:rPr>
              <a:t>Вырабатывает пряжу из чесаной шерсти, пуха и  синтетических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волокон, а также скручивает две нити в одну. Принесла семья Идрисовых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293096"/>
            <a:ext cx="1368152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Домашняя утварь  </a:t>
            </a:r>
            <a:r>
              <a:rPr lang="ru-RU" sz="1400" dirty="0" smtClean="0">
                <a:solidFill>
                  <a:schemeClr val="tx1"/>
                </a:solidFill>
              </a:rPr>
              <a:t>Крынки, Кувшин , Керосиновая лампа,  Утятница, Горшок.  Чугунок.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Принесли родители.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7429552" cy="171451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«Куклы в национальных костюмах»</a:t>
            </a:r>
          </a:p>
          <a:p>
            <a:pPr algn="just"/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помощью неравнодушных родителей, наш музей пополнился большой коллекцией кукол в национальных костюмах. Таким образом дети знакомятся с народностями проживающими на территории России, а так же с особенностями их национальных костюмов.</a:t>
            </a:r>
          </a:p>
        </p:txBody>
      </p:sp>
      <p:pic>
        <p:nvPicPr>
          <p:cNvPr id="6" name="Рисунок 5" descr="photo_2025-03-03_17-41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714776" cy="2786082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user\Downloads\image-10-03-25-01-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1386" y="0"/>
            <a:ext cx="7529770" cy="428625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в музее</a:t>
            </a:r>
          </a:p>
          <a:p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Пособие «Замочная скважина». Игра «Животные и птицы России», «Предметы быта»</a:t>
            </a:r>
          </a:p>
          <a:p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внимания, целостного восприятия и воображения, знакомство с животными и птицами, обитающими на территории России.</a:t>
            </a:r>
          </a:p>
          <a:p>
            <a:pPr algn="just"/>
            <a:r>
              <a:rPr lang="ru-RU" sz="1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знакомить с предметами быта, которые использовались в старину.</a:t>
            </a:r>
          </a:p>
          <a:p>
            <a:pPr algn="just"/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 algn="just"/>
            <a:r>
              <a:rPr lang="ru-RU" sz="17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картинка с изображением животного, птицы или предметом быта, прикрытая сверху листом бумаги с прорезью. Рассматривая сквозь нее изображение, ребенок должен его узнать и назвать. </a:t>
            </a:r>
            <a:r>
              <a:rPr lang="ru-RU" sz="17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17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мы знакомимся с животными и птицами России и предметами быта. </a:t>
            </a:r>
          </a:p>
          <a:p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F9A92034-3C2D-6697-7654-0763DA777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214818"/>
            <a:ext cx="1487027" cy="2427148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6D057BDE-C325-A539-078A-A605302E3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4214818"/>
            <a:ext cx="3254773" cy="2450272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BD419751-02C0-E470-16E6-33483FF38F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4214818"/>
            <a:ext cx="2565940" cy="2424203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8C16CD-1D14-E9D8-47C3-A4F2EDE103C9}"/>
              </a:ext>
            </a:extLst>
          </p:cNvPr>
          <p:cNvSpPr txBox="1"/>
          <p:nvPr/>
        </p:nvSpPr>
        <p:spPr>
          <a:xfrm>
            <a:off x="3657600" y="25179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42852"/>
            <a:ext cx="4357718" cy="6500858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Д/И «Откуда пришел хлеб»</a:t>
            </a:r>
          </a:p>
          <a:p>
            <a:pPr algn="just"/>
            <a:r>
              <a:rPr lang="ru-RU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игры: </a:t>
            </a:r>
            <a:endParaRPr lang="ru-RU" sz="2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Познакомить детей с процессом выращивания хлеба. (раньше и в наши дни)</a:t>
            </a:r>
          </a:p>
          <a:p>
            <a:pPr algn="just"/>
            <a:r>
              <a:rPr lang="ru-RU" sz="20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Дать представление о том, как хлеб пришел к нам на стол.</a:t>
            </a:r>
          </a:p>
          <a:p>
            <a:pPr algn="just"/>
            <a:r>
              <a:rPr lang="ru-RU" sz="20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Расширить знания у детей о содержание труда людей, на их слаженность и взаимопомощь в работе.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и уважение к хлебу и людям, вырастившим его.</a:t>
            </a:r>
          </a:p>
          <a:p>
            <a:pPr algn="just">
              <a:buFontTx/>
              <a:buChar char="-"/>
            </a:pPr>
            <a:endParaRPr lang="ru-RU" sz="2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lvl="0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мы рассматриваем картинки и выстраиваем их в правильной последовательности. (как хлеб приходит к нам на стол сейчас и как приходил раньше)</a:t>
            </a:r>
          </a:p>
          <a:p>
            <a:pPr lvl="0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сравниваем, какая техника используется сейчас, и какая раньше. (Раньше, запряженная  лошадь тянула плуг, которым управлял пахарь, сейчас это делает трактор. Раньше хлеб сеял сеятель вручную, сейчас машина – сеялка).</a:t>
            </a:r>
          </a:p>
          <a:p>
            <a:pPr lvl="0" algn="just"/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«Найди ошибку». </a:t>
            </a:r>
            <a:r>
              <a:rPr 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Картинки находятся в неправильной последовательности. Дети должны найти ошибку и исправить ее.</a:t>
            </a:r>
          </a:p>
          <a:p>
            <a:pPr lvl="0" algn="just"/>
            <a:endParaRPr lang="ru-RU" sz="2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«Найди недостающую картинку». </a:t>
            </a:r>
            <a:r>
              <a:rPr lang="ru-RU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раскладываю перед детками последовательный ряд картинок, но каких-то картинок не хватает. Дети должны сказать чего не хватает.</a:t>
            </a:r>
          </a:p>
          <a:p>
            <a:pPr lvl="0" algn="just"/>
            <a:endParaRPr lang="ru-RU" sz="20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«Как приходит хлеб на стол». </a:t>
            </a:r>
            <a:r>
              <a:rPr lang="ru-RU" sz="20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Дети делятся на две команды. Одна команда составляет ряд и рассказывает, как хлеб приходил на стол раньше, а другая – как хлеб приходит сейчас.</a:t>
            </a:r>
          </a:p>
          <a:p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0250302_19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2928958" cy="2369707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20250302_185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571876"/>
            <a:ext cx="2928958" cy="2322112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327</Words>
  <Application>Microsoft Office PowerPoint</Application>
  <PresentationFormat>Экран (4:3)</PresentationFormat>
  <Paragraphs>104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Мини – музей «Русская изба»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2025-03-02T14:16:25Z</dcterms:created>
  <dcterms:modified xsi:type="dcterms:W3CDTF">2025-03-10T09:03:27Z</dcterms:modified>
</cp:coreProperties>
</file>