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media/image3.png" ContentType="image/png"/>
  <Override PartName="/ppt/media/image2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A001ECC-5344-4060-93EA-BF0BB25743A9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15.10.24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0FE797E-374A-4758-AC7A-8DAAD8F4A56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E21A628-1B3C-4D46-A9A5-6BCCFF9F65B8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15.10.24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14B12A5-58CA-447C-9B73-37A0D6C5FA5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Заголовок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Подзаголовок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  <p:pic>
        <p:nvPicPr>
          <p:cNvPr id="84" name="Рисунок 3" descr=""/>
          <p:cNvPicPr/>
          <p:nvPr/>
        </p:nvPicPr>
        <p:blipFill>
          <a:blip r:embed="rId1"/>
          <a:stretch/>
        </p:blipFill>
        <p:spPr>
          <a:xfrm>
            <a:off x="-1006920" y="16560"/>
            <a:ext cx="10231920" cy="7468560"/>
          </a:xfrm>
          <a:prstGeom prst="rect">
            <a:avLst/>
          </a:prstGeom>
          <a:ln w="0">
            <a:noFill/>
          </a:ln>
        </p:spPr>
      </p:pic>
      <p:sp>
        <p:nvSpPr>
          <p:cNvPr id="85" name="TextBox 4"/>
          <p:cNvSpPr/>
          <p:nvPr/>
        </p:nvSpPr>
        <p:spPr>
          <a:xfrm>
            <a:off x="2555640" y="2205000"/>
            <a:ext cx="604980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Times New Roman"/>
              </a:rPr>
              <a:t>Дидактическая игра из бросового материала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Times New Roman"/>
              </a:rPr>
              <a:t>                         </a:t>
            </a:r>
            <a:r>
              <a:rPr b="0" lang="ru-RU" sz="1800" spc="-1" strike="noStrike">
                <a:solidFill>
                  <a:srgbClr val="002060"/>
                </a:solidFill>
                <a:latin typeface="Times New Roman"/>
              </a:rPr>
              <a:t>«Волшебные палочки»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86" name="TextBox 5"/>
          <p:cNvSpPr/>
          <p:nvPr/>
        </p:nvSpPr>
        <p:spPr>
          <a:xfrm>
            <a:off x="4192560" y="5161680"/>
            <a:ext cx="37382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Подготовила воспитатель ВКК</a:t>
            </a: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Мамонтова Светлана Леонтьевна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87" name="TextBox 6"/>
          <p:cNvSpPr/>
          <p:nvPr/>
        </p:nvSpPr>
        <p:spPr>
          <a:xfrm>
            <a:off x="2339640" y="1772640"/>
            <a:ext cx="51123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Муниципальное дошкольное образовательное автономное учреждение</a:t>
            </a:r>
            <a:endParaRPr b="0" lang="ru-RU" sz="12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«Центр развития ребенка – Детский сад № 125 «Лесная сказка» г.Орска»</a:t>
            </a:r>
            <a:endParaRPr b="0" lang="ru-RU" sz="1200" spc="-1" strike="noStrike">
              <a:latin typeface="Times New Roman"/>
            </a:endParaRPr>
          </a:p>
        </p:txBody>
      </p:sp>
      <p:pic>
        <p:nvPicPr>
          <p:cNvPr id="88" name="Рисунок 7" descr=""/>
          <p:cNvPicPr/>
          <p:nvPr/>
        </p:nvPicPr>
        <p:blipFill>
          <a:blip r:embed="rId2"/>
          <a:stretch/>
        </p:blipFill>
        <p:spPr>
          <a:xfrm>
            <a:off x="1042200" y="8056080"/>
            <a:ext cx="5396760" cy="406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1" descr=""/>
          <p:cNvPicPr/>
          <p:nvPr/>
        </p:nvPicPr>
        <p:blipFill>
          <a:blip r:embed="rId1"/>
          <a:stretch/>
        </p:blipFill>
        <p:spPr>
          <a:xfrm>
            <a:off x="0" y="13680"/>
            <a:ext cx="9143640" cy="685764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90" name="TextBox 2"/>
          <p:cNvSpPr/>
          <p:nvPr/>
        </p:nvSpPr>
        <p:spPr>
          <a:xfrm>
            <a:off x="2324880" y="260640"/>
            <a:ext cx="6912360" cy="20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Я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представляю вашему вниманию дидактическую игру «Волшебные палочки», предназначенную для детей от 3 до 7 лет.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Для создания этой игры мне потребовалось: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Линейка, карандаш, ватные палочки, краски, баночка с водой, ножницы, 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салфетка и лист формата А4, гуашь, и лак  бесцветный 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для покрытия палочек.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XO Oriel"/>
            </a:endParaRPr>
          </a:p>
        </p:txBody>
      </p:sp>
      <p:pic>
        <p:nvPicPr>
          <p:cNvPr id="91" name="Рисунок 3" descr=""/>
          <p:cNvPicPr/>
          <p:nvPr/>
        </p:nvPicPr>
        <p:blipFill>
          <a:blip r:embed="rId2"/>
          <a:stretch/>
        </p:blipFill>
        <p:spPr>
          <a:xfrm rot="16200000">
            <a:off x="1827000" y="3153600"/>
            <a:ext cx="3365640" cy="3279600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4" descr=""/>
          <p:cNvPicPr/>
          <p:nvPr/>
        </p:nvPicPr>
        <p:blipFill>
          <a:blip r:embed="rId3"/>
          <a:stretch/>
        </p:blipFill>
        <p:spPr>
          <a:xfrm rot="5400000">
            <a:off x="5329440" y="3104280"/>
            <a:ext cx="3365640" cy="337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1" descr=""/>
          <p:cNvPicPr/>
          <p:nvPr/>
        </p:nvPicPr>
        <p:blipFill>
          <a:blip r:embed="rId1"/>
          <a:stretch/>
        </p:blipFill>
        <p:spPr>
          <a:xfrm>
            <a:off x="2160" y="0"/>
            <a:ext cx="9139680" cy="6857640"/>
          </a:xfrm>
          <a:prstGeom prst="rect">
            <a:avLst/>
          </a:prstGeom>
          <a:ln w="0">
            <a:noFill/>
          </a:ln>
        </p:spPr>
      </p:pic>
      <p:sp>
        <p:nvSpPr>
          <p:cNvPr id="94" name="Прямоугольник 2"/>
          <p:cNvSpPr/>
          <p:nvPr/>
        </p:nvSpPr>
        <p:spPr>
          <a:xfrm>
            <a:off x="395640" y="476640"/>
            <a:ext cx="8746200" cy="557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Цель: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Обучение детей  выкладыванию различных  фигур по образцу, счёту, различию основных цветов развитие пространственного мышления,  внимания.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Задачи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: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-закрепить знания о цветах;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-закрепить навык действовать по схеме;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-развивать мелкую моторику рук, логическое мышление.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1"/>
          <p:cNvSpPr/>
          <p:nvPr/>
        </p:nvSpPr>
        <p:spPr>
          <a:xfrm>
            <a:off x="1938600" y="116640"/>
            <a:ext cx="3963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Методические рекомендации к игре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ru-RU" sz="1800" spc="-1" strike="noStrike">
              <a:latin typeface="Times New Roman"/>
            </a:endParaRPr>
          </a:p>
        </p:txBody>
      </p:sp>
      <p:sp>
        <p:nvSpPr>
          <p:cNvPr id="96" name="Прямоугольник 2"/>
          <p:cNvSpPr/>
          <p:nvPr/>
        </p:nvSpPr>
        <p:spPr>
          <a:xfrm>
            <a:off x="251640" y="486000"/>
            <a:ext cx="8712720" cy="55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Для детей 3–4 лет можно предложить складывать палочки по образцу.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-Для детей 5–6 лет подойдёт игра, в которой нужно изучать симметрию и собирать  половинки простых рисунков.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-Для детей 6-7 лет можно предложить повторять сложные абстрактные узоры, дополнять узоры и фигуры зеркально, а также рисовать схемы самостоятельно, а затем конструировать по образцу.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 процессе игры ребёнку предстоит выполнить сразу несколько действий: найти подходящую палочку, понять, как правильно расположить её в пространстве, свериться с образцом, оценить свою работу.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Также с ватными палочками можно играть для развития мелкой моторики, например, выкладывать различные фигуры по образцу, перекладывать палочки разными пальчиками, растирать ладошки и пальчики ватными палочками, перешагивать пальчиками через палочки.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                                        </a:t>
            </a:r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Ход игры: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Проговорить с ребенком, какие цвета он видит перед перед собой и что изображено на схеме. Объяснить задачу, как нужно расставлять палочки, помочь при необходимости.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После того, как ребенок научился выкладывать на схему, можно усложнить задание –выкладывать фигуры по образцу на столе. Также в такой игре можно изучать цифры и буквы.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1" descr=""/>
          <p:cNvPicPr/>
          <p:nvPr/>
        </p:nvPicPr>
        <p:blipFill>
          <a:blip r:embed="rId1"/>
          <a:stretch/>
        </p:blipFill>
        <p:spPr>
          <a:xfrm>
            <a:off x="0" y="3501000"/>
            <a:ext cx="4643640" cy="3356640"/>
          </a:xfrm>
          <a:prstGeom prst="rect">
            <a:avLst/>
          </a:prstGeom>
          <a:ln w="0">
            <a:noFill/>
          </a:ln>
        </p:spPr>
      </p:pic>
      <p:pic>
        <p:nvPicPr>
          <p:cNvPr id="98" name="Рисунок 2" descr=""/>
          <p:cNvPicPr/>
          <p:nvPr/>
        </p:nvPicPr>
        <p:blipFill>
          <a:blip r:embed="rId2"/>
          <a:stretch/>
        </p:blipFill>
        <p:spPr>
          <a:xfrm>
            <a:off x="-72000" y="0"/>
            <a:ext cx="4787640" cy="3500640"/>
          </a:xfrm>
          <a:prstGeom prst="rect">
            <a:avLst/>
          </a:prstGeom>
          <a:ln w="0">
            <a:noFill/>
          </a:ln>
        </p:spPr>
      </p:pic>
      <p:pic>
        <p:nvPicPr>
          <p:cNvPr id="99" name="Рисунок 3" descr=""/>
          <p:cNvPicPr/>
          <p:nvPr/>
        </p:nvPicPr>
        <p:blipFill>
          <a:blip r:embed="rId3"/>
          <a:stretch/>
        </p:blipFill>
        <p:spPr>
          <a:xfrm>
            <a:off x="4716000" y="0"/>
            <a:ext cx="4427640" cy="3500640"/>
          </a:xfrm>
          <a:prstGeom prst="rect">
            <a:avLst/>
          </a:prstGeom>
          <a:ln w="0">
            <a:noFill/>
          </a:ln>
        </p:spPr>
      </p:pic>
      <p:pic>
        <p:nvPicPr>
          <p:cNvPr id="100" name="Рисунок 5" descr=""/>
          <p:cNvPicPr/>
          <p:nvPr/>
        </p:nvPicPr>
        <p:blipFill>
          <a:blip r:embed="rId4"/>
          <a:stretch/>
        </p:blipFill>
        <p:spPr>
          <a:xfrm>
            <a:off x="4716000" y="3501000"/>
            <a:ext cx="4427640" cy="335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Application>Редактор_презентаций/2022.01.0.0$Windows_x86 LibreOffice_project/8540b22890a8058cf39e456f7b05fd56fffd7d2f</Application>
  <AppVersion>15.0000</AppVersion>
  <Words>329</Words>
  <Paragraphs>40</Paragraphs>
  <Company>Reanimator Extreme Edition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2024-10-14T02:47:54Z</dcterms:created>
  <dc:creator>Пользователь</dc:creator>
  <dc:description/>
  <dc:language>ru-RU</dc:language>
  <cp:lastModifiedBy/>
  <dcterms:modified xsi:type="dcterms:W3CDTF">2024-10-15T18:41:01Z</dcterms:modified>
  <cp:revision>16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5</vt:i4>
  </property>
</Properties>
</file>