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2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AA-D561-4021-B90B-AD199DB9187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3D29-3E6E-4E0D-9078-48ADB3766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AA-D561-4021-B90B-AD199DB9187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3D29-3E6E-4E0D-9078-48ADB3766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AA-D561-4021-B90B-AD199DB9187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3D29-3E6E-4E0D-9078-48ADB3766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AA-D561-4021-B90B-AD199DB9187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3D29-3E6E-4E0D-9078-48ADB3766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AA-D561-4021-B90B-AD199DB9187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3D29-3E6E-4E0D-9078-48ADB3766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AA-D561-4021-B90B-AD199DB9187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3D29-3E6E-4E0D-9078-48ADB3766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AA-D561-4021-B90B-AD199DB9187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3D29-3E6E-4E0D-9078-48ADB3766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AA-D561-4021-B90B-AD199DB9187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3D29-3E6E-4E0D-9078-48ADB3766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AA-D561-4021-B90B-AD199DB9187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3D29-3E6E-4E0D-9078-48ADB3766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AA-D561-4021-B90B-AD199DB9187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3D29-3E6E-4E0D-9078-48ADB3766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AA-D561-4021-B90B-AD199DB9187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3D29-3E6E-4E0D-9078-48ADB3766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D0DAA-D561-4021-B90B-AD199DB9187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3D29-3E6E-4E0D-9078-48ADB3766D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0828029_7-kartinkin-net-p-fon-dlya-prezentatsii-issledovatelskoi-rab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404664"/>
            <a:ext cx="80364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"ДЕТСКИЙ САД № 99 КОМБИНИРОВАННОГО ВИДА "ДОМОВЕНОК" Г. ОРСКА"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1620142884_54-phonoteka_org-p-fon-dlya-prezentatsii-opiti-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96752"/>
            <a:ext cx="4860032" cy="319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195736" y="4365104"/>
            <a:ext cx="5059362" cy="1398289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ОРГАНИЗАЦИЯ РАБОТЫ С РОДИТЕЛЯМИ ПО ПОЗНАВАТЕЛЬНО – ИССЛЕДОВАТЕЛЬСКОЙ ДЕЯТЕЛЬНОСТИ В ДОМАШНИХ УСЛОВИЯХ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799" y="5934670"/>
            <a:ext cx="4386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Подготовила: воспитатель </a:t>
            </a:r>
            <a:r>
              <a:rPr lang="en-US" b="1" dirty="0">
                <a:solidFill>
                  <a:schemeClr val="bg1"/>
                </a:solidFill>
              </a:rPr>
              <a:t>I </a:t>
            </a:r>
            <a:r>
              <a:rPr lang="ru-RU" b="1" dirty="0">
                <a:solidFill>
                  <a:schemeClr val="bg1"/>
                </a:solidFill>
              </a:rPr>
              <a:t>кв. категории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Свинаренко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Светлана Юрьевна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828029_7-kartinkin-net-p-fon-dlya-prezentatsii-issledovatelskoi-rab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etsad-1063712-1617952618.jpg"/>
          <p:cNvPicPr>
            <a:picLocks noChangeAspect="1"/>
          </p:cNvPicPr>
          <p:nvPr/>
        </p:nvPicPr>
        <p:blipFill>
          <a:blip r:embed="rId3" cstate="print"/>
          <a:srcRect b="9661"/>
          <a:stretch>
            <a:fillRect/>
          </a:stretch>
        </p:blipFill>
        <p:spPr>
          <a:xfrm>
            <a:off x="251520" y="260648"/>
            <a:ext cx="4270576" cy="2892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etsad-1063712-1617952764 (1).jpg"/>
          <p:cNvPicPr>
            <a:picLocks noChangeAspect="1"/>
          </p:cNvPicPr>
          <p:nvPr/>
        </p:nvPicPr>
        <p:blipFill>
          <a:blip r:embed="rId4" cstate="print"/>
          <a:srcRect b="5178"/>
          <a:stretch>
            <a:fillRect/>
          </a:stretch>
        </p:blipFill>
        <p:spPr>
          <a:xfrm>
            <a:off x="4067944" y="3068960"/>
            <a:ext cx="4798863" cy="3361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2924944"/>
            <a:ext cx="244827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«Где прячется воздух?»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6165304"/>
            <a:ext cx="244827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«Надуть шарик»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828067_14-kartinkin-net-p-fon-dlya-prezentatsii-issledovatelskoi-rab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96752" y="-675456"/>
            <a:ext cx="11340752" cy="7533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-531440"/>
            <a:ext cx="7560841" cy="7678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 важных советов: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Проводить опыты лучше утром, когда ребенок полон сил и энергии.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Нам важно не только научить, но и заинтересовать ребенка, вызвать у него желание получать знания и самому делать новые опыты.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Объясните ребенку, что нельзя пробовать на вкус неизвестные вещества, как бы красиво и аппетитно они не выглядели.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Не просто покажите ребенку интересный опыт, но и объясните доступным ему языком, почему это происходит.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Не оставляйте без внимания вопросы ребенка – ищите ответы на них в книгах, справочниках, Интернете.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Там, где нет опасности, предоставляйте ребенку больше самостоятельности.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Предложите ребенку показать наиболее понравившиеся опыты друзьям.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И самое главное: радуйтесь успехам ребенка, хвалите его и поощряйте желание учиться. Только положительные эмоции могут привить любовь к новым знаниям.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 некоторые наиболее интересные опыты и эксперименты, которые могут быть очень интересны детям!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828029_7-kartinkin-net-p-fon-dlya-prezentatsii-issledovatelskoi-rab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постоянно привлекаем родителей к участию в конкурсах и выставках. С помощью родителей в группе реализован проект «Огород на окне». Родители охотно помогают в изготовлении атрибутов, предлагают свои идеи.</a:t>
            </a:r>
          </a:p>
          <a:p>
            <a:endParaRPr lang="ru-RU" dirty="0"/>
          </a:p>
        </p:txBody>
      </p:sp>
      <p:pic>
        <p:nvPicPr>
          <p:cNvPr id="6" name="Рисунок 5" descr="266399120170612235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4104117" cy="3078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2-1024x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01008"/>
            <a:ext cx="4139952" cy="310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828067_14-kartinkin-net-p-fon-dlya-prezentatsii-issledovatelskoi-rab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332656"/>
            <a:ext cx="75243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экспериментальная деятельность вовлекает,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«притягивает»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 себе не только дошкольников, но и их родителей. Использование новых форм работы с семьей повышает педагогическую активность родителей в работе по экспериментированию и успешной подготовке детей к обучению в школе. Исследовательская деятельность помогает развивать детскую любознательность, познавательный интерес ребенка, самостоятельность и творчество детей. Всё это возможно лишь при условии тесного взаимодействия детского сада и семьи.</a:t>
            </a:r>
          </a:p>
          <a:p>
            <a:endParaRPr lang="ru-RU" dirty="0"/>
          </a:p>
        </p:txBody>
      </p:sp>
      <p:pic>
        <p:nvPicPr>
          <p:cNvPr id="4" name="Рисунок 3" descr="1e5a7469239b871504baf7583fe18966d8249b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573016"/>
            <a:ext cx="4448512" cy="296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828067_14-kartinkin-net-p-fon-dlya-prezentatsii-issledovatelskoi-rab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0"/>
            <a:ext cx="9972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332656"/>
            <a:ext cx="7020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расширение знаний родителей о развитии познавательно- исследовательской деятельности детей через организацию детского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экспериментирования.</a:t>
            </a:r>
          </a:p>
          <a:p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en-US" u="sng" dirty="0" smtClean="0"/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 Развивать эмоционально-ценностное отношение дошкольников к окружающему миру совместно с родителями;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Создать условия для участия родителей в образовательной деятельности;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Обогатить совместно с родителями развивающую предметно-пространственную среду по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формированию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познавательных интересов дошкольников;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Способствовать формированию целостного устойчивого познавательного интереса у ребенка совместно с родителями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Повышать педагогическую культуру родителей в вопросах познавательно-исследовательской деятельности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828029_7-kartinkin-net-p-fon-dlya-prezentatsii-issledovatelskoi-rab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3" y="548680"/>
            <a:ext cx="83529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и методы работы с родителями: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начальном этапе я привлекла родителей к работе по поиску информации и иллюстративного материала, к созданию познавательно-развивающей среды в группе. Благодаря родителям, у нас появилась мини лаборатория, в которой дошкольник, в процессе экспериментирования, имеет возможность удовлетворить присущую ему любознательность, почувствовать себя учёным, исследователем, первооткрывателем. Совместно с родителями и детьми собраны коллекции открыток о природе, семян, камней, ракушек, шишек,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природы, где дети ведут свои наблюдения и ухаживают за растениями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 родителями в группе была создана мини – библиотека, в которой собрана вся интересная литература, связанная с опытами и экспериментами.</a:t>
            </a:r>
          </a:p>
          <a:p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828029_7-kartinkin-net-p-fon-dlya-prezentatsii-issledovatelskoi-rab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260648"/>
            <a:ext cx="65527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32656"/>
            <a:ext cx="62388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Коллекция шишек и семян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detsad-7712-1568297152.jpg"/>
          <p:cNvPicPr>
            <a:picLocks noChangeAspect="1"/>
          </p:cNvPicPr>
          <p:nvPr/>
        </p:nvPicPr>
        <p:blipFill>
          <a:blip r:embed="rId3" cstate="print"/>
          <a:srcRect b="9661"/>
          <a:stretch>
            <a:fillRect/>
          </a:stretch>
        </p:blipFill>
        <p:spPr>
          <a:xfrm>
            <a:off x="323528" y="1268760"/>
            <a:ext cx="372156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etsad-7712-1568297167.jpg"/>
          <p:cNvPicPr>
            <a:picLocks noChangeAspect="1"/>
          </p:cNvPicPr>
          <p:nvPr/>
        </p:nvPicPr>
        <p:blipFill>
          <a:blip r:embed="rId4" cstate="print"/>
          <a:srcRect b="9661"/>
          <a:stretch>
            <a:fillRect/>
          </a:stretch>
        </p:blipFill>
        <p:spPr>
          <a:xfrm>
            <a:off x="4860032" y="1268760"/>
            <a:ext cx="396044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etsad-7712-1568297179.jpg"/>
          <p:cNvPicPr>
            <a:picLocks noChangeAspect="1"/>
          </p:cNvPicPr>
          <p:nvPr/>
        </p:nvPicPr>
        <p:blipFill>
          <a:blip r:embed="rId5" cstate="print"/>
          <a:srcRect b="6673"/>
          <a:stretch>
            <a:fillRect/>
          </a:stretch>
        </p:blipFill>
        <p:spPr>
          <a:xfrm>
            <a:off x="4860032" y="4077072"/>
            <a:ext cx="3995312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etsad-7712-1568297682.jpg"/>
          <p:cNvPicPr>
            <a:picLocks noChangeAspect="1"/>
          </p:cNvPicPr>
          <p:nvPr/>
        </p:nvPicPr>
        <p:blipFill>
          <a:blip r:embed="rId6" cstate="print"/>
          <a:srcRect b="5178"/>
          <a:stretch>
            <a:fillRect/>
          </a:stretch>
        </p:blipFill>
        <p:spPr>
          <a:xfrm>
            <a:off x="323528" y="4005064"/>
            <a:ext cx="374441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828029_7-kartinkin-net-p-fon-dlya-prezentatsii-issledovatelskoi-rab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etsad-7712-1568297794.jpg"/>
          <p:cNvPicPr>
            <a:picLocks noChangeAspect="1"/>
          </p:cNvPicPr>
          <p:nvPr/>
        </p:nvPicPr>
        <p:blipFill>
          <a:blip r:embed="rId3" cstate="print"/>
          <a:srcRect b="7278"/>
          <a:stretch>
            <a:fillRect/>
          </a:stretch>
        </p:blipFill>
        <p:spPr>
          <a:xfrm>
            <a:off x="251520" y="332656"/>
            <a:ext cx="5014888" cy="2803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etsad-7712-1568297983.jpg"/>
          <p:cNvPicPr>
            <a:picLocks noChangeAspect="1"/>
          </p:cNvPicPr>
          <p:nvPr/>
        </p:nvPicPr>
        <p:blipFill>
          <a:blip r:embed="rId4" cstate="print"/>
          <a:srcRect b="6673"/>
          <a:stretch>
            <a:fillRect/>
          </a:stretch>
        </p:blipFill>
        <p:spPr>
          <a:xfrm>
            <a:off x="3995936" y="3645024"/>
            <a:ext cx="483751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828067_14-kartinkin-net-p-fon-dlya-prezentatsii-issledovatelskoi-rab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97565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404664"/>
            <a:ext cx="7200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 родительском собрании «Роль семьи в развитии интереса к опытно-экспериментальной деятельности дошкольников» я провела анкетирование родителей на тему «Детское экспериментирование в семье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целью выявления отношения родителей к поисково-исследовательской активности детей и планирования своей работы.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я разработала консультации и памятки для родителей «Организация детского экспериментирования в домашних условиях»; «Что нельзя и что нужно делать для поддержания интереса детей к познавательному экспериментированию»; «Воспитание любви к природе» и др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Создала картотеку экспериментов и опытов, которые можно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провести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 с детьми. Пользуясь интернетом поделилась информацией об экспериментах в домашних условиях.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828029_7-kartinkin-net-p-fon-dlya-prezentatsii-issledovatelskoi-rab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age010_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8664">
            <a:off x="3853153" y="2724185"/>
            <a:ext cx="4971653" cy="366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age_61dd9bc62b7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33622">
            <a:off x="467544" y="548680"/>
            <a:ext cx="4572000" cy="341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828067_14-kartinkin-net-p-fon-dlya-prezentatsii-issledovatelskoi-rab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48680"/>
            <a:ext cx="74888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Тесное педагогическое взаимодействие позволило вовлечь родителей в образовательный процесс. Так мы провели совместное занятие «Извержение вулкана». Проведя данный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дома с родителями,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увидели, как извергается вулкан. Это значит, что мы смогли создать природное явление.</a:t>
            </a:r>
          </a:p>
          <a:p>
            <a:endParaRPr lang="ru-RU" dirty="0"/>
          </a:p>
        </p:txBody>
      </p:sp>
      <p:pic>
        <p:nvPicPr>
          <p:cNvPr id="4" name="Рисунок 3" descr="medlennoe-izverzhenie-vulkana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564904"/>
            <a:ext cx="5940152" cy="37125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828029_7-kartinkin-net-p-fon-dlya-prezentatsii-issledovatelskoi-rab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32656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 активно включились в проект «Копилка простых экспериментов в домашних условиях». Они проводили эксперименты и опыты дома с детьми и присылали фото и видео отчеты. Дети в группе рассказывали, пользуясь фото и видео, как они проводили опыты и что нового узнали, делились знаниями со своими сверстниками.</a:t>
            </a:r>
          </a:p>
          <a:p>
            <a:endParaRPr lang="ru-RU" dirty="0"/>
          </a:p>
        </p:txBody>
      </p:sp>
      <p:pic>
        <p:nvPicPr>
          <p:cNvPr id="9" name="Рисунок 8" descr="detsad-1063712-1617952574 (1).jpg"/>
          <p:cNvPicPr>
            <a:picLocks noChangeAspect="1"/>
          </p:cNvPicPr>
          <p:nvPr/>
        </p:nvPicPr>
        <p:blipFill>
          <a:blip r:embed="rId3" cstate="print"/>
          <a:srcRect b="5201"/>
          <a:stretch>
            <a:fillRect/>
          </a:stretch>
        </p:blipFill>
        <p:spPr>
          <a:xfrm>
            <a:off x="5220072" y="2276872"/>
            <a:ext cx="3456384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etsad-1063712-1617952643.jpg"/>
          <p:cNvPicPr>
            <a:picLocks noChangeAspect="1"/>
          </p:cNvPicPr>
          <p:nvPr/>
        </p:nvPicPr>
        <p:blipFill>
          <a:blip r:embed="rId4" cstate="print"/>
          <a:srcRect b="4081"/>
          <a:stretch>
            <a:fillRect/>
          </a:stretch>
        </p:blipFill>
        <p:spPr>
          <a:xfrm>
            <a:off x="1259632" y="2276872"/>
            <a:ext cx="3351733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1763688" y="6165304"/>
            <a:ext cx="244827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«Свеча в банке»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4128" y="6165304"/>
            <a:ext cx="244827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«Где прячется воздух?»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96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ДC-17</cp:lastModifiedBy>
  <cp:revision>10</cp:revision>
  <dcterms:created xsi:type="dcterms:W3CDTF">2023-02-16T15:43:02Z</dcterms:created>
  <dcterms:modified xsi:type="dcterms:W3CDTF">2023-02-28T11:05:07Z</dcterms:modified>
</cp:coreProperties>
</file>