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5"/>
  </p:notesMasterIdLst>
  <p:sldIdLst>
    <p:sldId id="256" r:id="rId2"/>
    <p:sldId id="259" r:id="rId3"/>
    <p:sldId id="265" r:id="rId4"/>
    <p:sldId id="301" r:id="rId5"/>
    <p:sldId id="290" r:id="rId6"/>
    <p:sldId id="292" r:id="rId7"/>
    <p:sldId id="293" r:id="rId8"/>
    <p:sldId id="294" r:id="rId9"/>
    <p:sldId id="300" r:id="rId10"/>
    <p:sldId id="287" r:id="rId11"/>
    <p:sldId id="302" r:id="rId12"/>
    <p:sldId id="305" r:id="rId13"/>
    <p:sldId id="30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>
        <p:scale>
          <a:sx n="62" d="100"/>
          <a:sy n="62" d="100"/>
        </p:scale>
        <p:origin x="-140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14A50-5945-4569-B4BF-7B4DD500A9F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6566-DB02-4D93-9A10-8CF5AB864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0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5FFDB-7F32-4D63-8730-562CB911FD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CA1FE-9A45-46DD-B413-E230AE919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7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31C15-8980-432A-AD1B-919C1E72A2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9BCF2-D4D9-443B-9B10-78F64B9A4F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8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DFB08-475C-44AA-B261-153D61A28E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F9597-3B94-4D45-AB72-8464490DE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F6378-04E6-484D-94CA-EF7B605D2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C3FA6-7B9F-42F6-8573-4E48A0663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9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AB830-D260-4881-8D1D-273496D7DE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34891-B767-408F-A193-27FD2BFAA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B2946-CE54-46FB-835A-27087D03F9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16C1A-6651-4F24-9F21-A7EF960FC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47DBD-0A29-4AC5-80BB-0127E05C6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65521-311F-42A8-B4F2-3AD3FCD2BD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0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32D06-4A79-4D57-9DD9-10FD798189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6C187-0A06-4ACF-9DC2-E6AB1E17C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8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E659B-9A52-457C-A60A-3051FB1FD3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BFBA9-CA44-470D-A7C3-5FE504CAE3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2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B3F1F-0A51-4F05-AEE2-E1A55CC804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E6F5-2B70-448A-9D0A-895EBB2EE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7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A7CF5-DBA2-44CD-95FC-5EAF2A1FD5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2C450-5AAD-4CCD-B0D6-4B0606EF02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9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8B8B8B"/>
                </a:solidFill>
                <a:latin typeface="Calibri"/>
              </a:rPr>
              <a:t>3/1/15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1C0920-7F8C-429D-B7EA-34B7A5C14ACC}" type="slidenum">
              <a:rPr lang="en-US" sz="1200" smtClean="0">
                <a:solidFill>
                  <a:srgbClr val="8B8B8B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Блок-схема: документ 6"/>
          <p:cNvSpPr/>
          <p:nvPr userDrawn="1"/>
        </p:nvSpPr>
        <p:spPr>
          <a:xfrm rot="10800000" flipH="1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7" descr="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637" y="764704"/>
            <a:ext cx="7021461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Нейропсихологические приемы в  дидактических играх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упражнениях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для развитие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грамматического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строя речи у детей старшего дошкольного возраста  с ОНР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Подготовила: учитель-логопед МДОАУ №99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Тишкова Н.А.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IMG20211012094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088"/>
            <a:ext cx="4464496" cy="53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IMG20211012093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4088"/>
            <a:ext cx="4353948" cy="53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n-lt"/>
                <a:cs typeface="Aharoni" panose="02010803020104030203" pitchFamily="2" charset="-79"/>
              </a:rPr>
              <a:t>дидактические игры и пособия 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n-lt"/>
                <a:cs typeface="Aharoni" panose="02010803020104030203" pitchFamily="2" charset="-79"/>
              </a:rPr>
              <a:t>для развитие грамматического строя речи у детей старшего дошкольного возраста  с ОНР</a:t>
            </a:r>
          </a:p>
          <a:p>
            <a:pPr algn="ctr"/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IMG20211012093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227934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IMG20211012093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5320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110336" cy="4344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F:\IMG20211012101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0324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IMG20211012100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322"/>
            <a:ext cx="3682802" cy="45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IMG20211012101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8245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0661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IMG20211012131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0405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IMG20211012101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80" y="1700808"/>
            <a:ext cx="3358452" cy="44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Формирование грамматического строя речи   </a:t>
            </a:r>
            <a:r>
              <a:rPr lang="ru-RU" sz="2400" b="1" i="1" dirty="0">
                <a:solidFill>
                  <a:schemeClr val="tx2"/>
                </a:solidFill>
              </a:rPr>
              <a:t>одна из самых актуальных проблем современной логопедии.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</a:rPr>
              <a:t>Изучение особенностей усвоения грамматического строя речи у детей с системными речевыми расстройствами представляется нам очень важным, поскольку несформированность лексико-грамматической системы языка является центральным дефектом в структуре общего недоразвития речи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Цель: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формирование грамматического строя речи у старших дошкольников с ОНР посредствам нейропсихологических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игр и упражнений 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21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28179"/>
            <a:ext cx="77768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Задачи 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1.Изучить нейропсихологические приемы </a:t>
            </a:r>
            <a:r>
              <a:rPr lang="ru-RU" dirty="0">
                <a:solidFill>
                  <a:schemeClr val="tx2"/>
                </a:solidFill>
              </a:rPr>
              <a:t>формирования грамматических средств языка у детей с общим недоразвитием речи.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2. </a:t>
            </a:r>
            <a:r>
              <a:rPr lang="ru-RU" dirty="0">
                <a:solidFill>
                  <a:schemeClr val="tx2"/>
                </a:solidFill>
              </a:rPr>
              <a:t>Создать необходимые условия для формирования грамматического строя </a:t>
            </a:r>
            <a:r>
              <a:rPr lang="ru-RU" dirty="0" smtClean="0">
                <a:solidFill>
                  <a:schemeClr val="tx2"/>
                </a:solidFill>
              </a:rPr>
              <a:t>речи с применением нейропсихологический упражнений и игр.</a:t>
            </a:r>
            <a:endParaRPr lang="ru-RU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3. </a:t>
            </a:r>
            <a:r>
              <a:rPr lang="ru-RU" dirty="0">
                <a:solidFill>
                  <a:schemeClr val="tx2"/>
                </a:solidFill>
              </a:rPr>
              <a:t>Выявить особенности формирования грамматического строя речи у старших дошкольников с ОНР.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4. </a:t>
            </a:r>
            <a:r>
              <a:rPr lang="ru-RU" dirty="0">
                <a:solidFill>
                  <a:schemeClr val="tx2"/>
                </a:solidFill>
              </a:rPr>
              <a:t>Разработать комплекс дидактических игр и упражнений по формированию грамматического строя речи </a:t>
            </a:r>
            <a:r>
              <a:rPr lang="ru-RU" dirty="0" smtClean="0">
                <a:solidFill>
                  <a:schemeClr val="tx2"/>
                </a:solidFill>
              </a:rPr>
              <a:t>используя нейропсихологические приемы.</a:t>
            </a:r>
            <a:endParaRPr lang="ru-RU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5</a:t>
            </a:r>
            <a:r>
              <a:rPr lang="ru-RU" smtClean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Применять в своей работе новые информационно-коммуникативные технологии.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00808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Нейропсихологические приемы в играх и упражнениях,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способствующие формированию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грамматического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строя речи.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523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47667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2"/>
                </a:solidFill>
                <a:latin typeface="+mn-lt"/>
              </a:rPr>
              <a:t>Пособие «Найди и обведи» — лексические темы 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E:\IMG20211012092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8" y="4005064"/>
            <a:ext cx="3436795" cy="25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.trashed-1636608740-IMG20211012092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5054"/>
            <a:ext cx="4013309" cy="30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6672" y="846004"/>
            <a:ext cx="5967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Цель:  развитие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и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активизация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познавательных процессов, таких как: внимание, память, мышление, воображение, развитие межполушарного взаимодействия, пространственной ориентации и зрительной координации.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6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20211012092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92896"/>
            <a:ext cx="4320481" cy="34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IMG20211012092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960440" cy="32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323528" y="912495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Задача ребенка найти две одинаковые картинки на листе, назвать картинки и обвести их одновременно обеими руками.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8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.trashed-1637157222-IMG20211012154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744416" cy="42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IMG20211012135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7116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+mn-lt"/>
              </a:rPr>
              <a:t>Дидактическая игра: «Кто? Что?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Цель: Формировать грамматический строй речи,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т.е. формирование морфологической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стороны речи( изменение по родам, числам, падежам). Развивать связную речь.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.trashed-1637157139-IMG20211012155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22771" cy="30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.trashed-1637157160-IMG20211012155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99" y="2715109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3" y="98072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Нейропсихологические приемы: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На одушевлённый предмет положить камень одного цвет, на неодушевленный другого цвета.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204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299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DS-99</cp:lastModifiedBy>
  <cp:revision>50</cp:revision>
  <dcterms:created xsi:type="dcterms:W3CDTF">2013-08-25T16:42:31Z</dcterms:created>
  <dcterms:modified xsi:type="dcterms:W3CDTF">2021-10-19T06:00:16Z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2727476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D5.1.3</vt:lpwstr>
  </property>
</Properties>
</file>